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4"/>
  </p:sldMasterIdLst>
  <p:sldIdLst>
    <p:sldId id="270" r:id="rId5"/>
    <p:sldId id="282" r:id="rId6"/>
    <p:sldId id="283" r:id="rId7"/>
    <p:sldId id="284" r:id="rId8"/>
    <p:sldId id="285" r:id="rId9"/>
    <p:sldId id="286" r:id="rId10"/>
    <p:sldId id="293" r:id="rId11"/>
    <p:sldId id="289" r:id="rId12"/>
    <p:sldId id="291" r:id="rId13"/>
    <p:sldId id="296" r:id="rId14"/>
    <p:sldId id="294" r:id="rId15"/>
    <p:sldId id="262" r:id="rId16"/>
    <p:sldId id="272" r:id="rId17"/>
    <p:sldId id="295" r:id="rId18"/>
    <p:sldId id="297" r:id="rId19"/>
    <p:sldId id="298" r:id="rId20"/>
    <p:sldId id="25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187D67-EAA7-4D73-9F77-9578779F4E2E}" v="11" dt="2018-11-22T03:11:42.885"/>
    <p1510:client id="{8C9C49FA-54FB-4F1D-A274-D7F39792EBD8}" v="11" dt="2018-11-21T18:29:02.662"/>
    <p1510:client id="{C875DF7B-2EAA-4770-8045-9E449C54AD40}" v="101" dt="2018-11-22T06:21:09.245"/>
    <p1510:client id="{19091657-D3E2-4217-9F97-63F9FB864A5E}" v="1" dt="2018-11-22T06:24:54.4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nok Tsighe Solomon" userId="S::hsolomon@mum.edu::40c8c2a5-0091-4a74-9897-f4fdaa8e7d87" providerId="AD" clId="Web-{8C9C49FA-54FB-4F1D-A274-D7F39792EBD8}"/>
    <pc:docChg chg="addSld modSld">
      <pc:chgData name="Henok Tsighe Solomon" userId="S::hsolomon@mum.edu::40c8c2a5-0091-4a74-9897-f4fdaa8e7d87" providerId="AD" clId="Web-{8C9C49FA-54FB-4F1D-A274-D7F39792EBD8}" dt="2018-11-21T18:52:27.187" v="282" actId="14100"/>
      <pc:docMkLst>
        <pc:docMk/>
      </pc:docMkLst>
      <pc:sldChg chg="delDesignElem">
        <pc:chgData name="Henok Tsighe Solomon" userId="S::hsolomon@mum.edu::40c8c2a5-0091-4a74-9897-f4fdaa8e7d87" providerId="AD" clId="Web-{8C9C49FA-54FB-4F1D-A274-D7F39792EBD8}" dt="2018-11-21T18:26:37.288" v="30"/>
        <pc:sldMkLst>
          <pc:docMk/>
          <pc:sldMk cId="2405878275" sldId="282"/>
        </pc:sldMkLst>
      </pc:sldChg>
      <pc:sldChg chg="addSp delSp modSp mod setBg setClrOvrMap delDesignElem">
        <pc:chgData name="Henok Tsighe Solomon" userId="S::hsolomon@mum.edu::40c8c2a5-0091-4a74-9897-f4fdaa8e7d87" providerId="AD" clId="Web-{8C9C49FA-54FB-4F1D-A274-D7F39792EBD8}" dt="2018-11-21T18:30:36.771" v="117" actId="20577"/>
        <pc:sldMkLst>
          <pc:docMk/>
          <pc:sldMk cId="763444158" sldId="283"/>
        </pc:sldMkLst>
        <pc:spChg chg="mod">
          <ac:chgData name="Henok Tsighe Solomon" userId="S::hsolomon@mum.edu::40c8c2a5-0091-4a74-9897-f4fdaa8e7d87" providerId="AD" clId="Web-{8C9C49FA-54FB-4F1D-A274-D7F39792EBD8}" dt="2018-11-21T18:28:39.959" v="39"/>
          <ac:spMkLst>
            <pc:docMk/>
            <pc:sldMk cId="763444158" sldId="283"/>
            <ac:spMk id="2" creationId="{E767FA53-5526-4A7D-9198-D11BEC9A4DF3}"/>
          </ac:spMkLst>
        </pc:spChg>
        <pc:spChg chg="mod">
          <ac:chgData name="Henok Tsighe Solomon" userId="S::hsolomon@mum.edu::40c8c2a5-0091-4a74-9897-f4fdaa8e7d87" providerId="AD" clId="Web-{8C9C49FA-54FB-4F1D-A274-D7F39792EBD8}" dt="2018-11-21T18:30:36.771" v="117" actId="20577"/>
          <ac:spMkLst>
            <pc:docMk/>
            <pc:sldMk cId="763444158" sldId="283"/>
            <ac:spMk id="3" creationId="{0BAFAFB4-140D-4EF5-BFF6-ADED50A1A904}"/>
          </ac:spMkLst>
        </pc:spChg>
        <pc:spChg chg="add del">
          <ac:chgData name="Henok Tsighe Solomon" userId="S::hsolomon@mum.edu::40c8c2a5-0091-4a74-9897-f4fdaa8e7d87" providerId="AD" clId="Web-{8C9C49FA-54FB-4F1D-A274-D7F39792EBD8}" dt="2018-11-21T18:28:35.287" v="36"/>
          <ac:spMkLst>
            <pc:docMk/>
            <pc:sldMk cId="763444158" sldId="283"/>
            <ac:spMk id="11" creationId="{0A46F010-D160-4609-8979-FFD8C1EA6C43}"/>
          </ac:spMkLst>
        </pc:spChg>
        <pc:spChg chg="add del">
          <ac:chgData name="Henok Tsighe Solomon" userId="S::hsolomon@mum.edu::40c8c2a5-0091-4a74-9897-f4fdaa8e7d87" providerId="AD" clId="Web-{8C9C49FA-54FB-4F1D-A274-D7F39792EBD8}" dt="2018-11-21T18:28:39.647" v="38"/>
          <ac:spMkLst>
            <pc:docMk/>
            <pc:sldMk cId="763444158" sldId="283"/>
            <ac:spMk id="13" creationId="{3A3C2D7E-3F2E-404E-9B30-CB12DC972D50}"/>
          </ac:spMkLst>
        </pc:spChg>
        <pc:spChg chg="add del">
          <ac:chgData name="Henok Tsighe Solomon" userId="S::hsolomon@mum.edu::40c8c2a5-0091-4a74-9897-f4fdaa8e7d87" providerId="AD" clId="Web-{8C9C49FA-54FB-4F1D-A274-D7F39792EBD8}" dt="2018-11-21T18:28:39.647" v="38"/>
          <ac:spMkLst>
            <pc:docMk/>
            <pc:sldMk cId="763444158" sldId="283"/>
            <ac:spMk id="14" creationId="{F1F7FD00-BF97-4325-B7C2-E451F20840A7}"/>
          </ac:spMkLst>
        </pc:spChg>
        <pc:spChg chg="add del">
          <ac:chgData name="Henok Tsighe Solomon" userId="S::hsolomon@mum.edu::40c8c2a5-0091-4a74-9897-f4fdaa8e7d87" providerId="AD" clId="Web-{8C9C49FA-54FB-4F1D-A274-D7F39792EBD8}" dt="2018-11-21T18:28:39.647" v="38"/>
          <ac:spMkLst>
            <pc:docMk/>
            <pc:sldMk cId="763444158" sldId="283"/>
            <ac:spMk id="15" creationId="{179B5294-DA4E-4926-B14A-DD6E07A12F67}"/>
          </ac:spMkLst>
        </pc:spChg>
        <pc:spChg chg="add">
          <ac:chgData name="Henok Tsighe Solomon" userId="S::hsolomon@mum.edu::40c8c2a5-0091-4a74-9897-f4fdaa8e7d87" providerId="AD" clId="Web-{8C9C49FA-54FB-4F1D-A274-D7F39792EBD8}" dt="2018-11-21T18:28:39.959" v="39"/>
          <ac:spMkLst>
            <pc:docMk/>
            <pc:sldMk cId="763444158" sldId="283"/>
            <ac:spMk id="23" creationId="{66AFD431-09B7-42CA-BF39-9FE5DBE53797}"/>
          </ac:spMkLst>
        </pc:spChg>
        <pc:spChg chg="add">
          <ac:chgData name="Henok Tsighe Solomon" userId="S::hsolomon@mum.edu::40c8c2a5-0091-4a74-9897-f4fdaa8e7d87" providerId="AD" clId="Web-{8C9C49FA-54FB-4F1D-A274-D7F39792EBD8}" dt="2018-11-21T18:28:39.959" v="39"/>
          <ac:spMkLst>
            <pc:docMk/>
            <pc:sldMk cId="763444158" sldId="283"/>
            <ac:spMk id="24" creationId="{E7D63BAB-D0DB-4F66-92F9-4D2E0A2E5A47}"/>
          </ac:spMkLst>
        </pc:spChg>
        <pc:spChg chg="add del">
          <ac:chgData name="Henok Tsighe Solomon" userId="S::hsolomon@mum.edu::40c8c2a5-0091-4a74-9897-f4fdaa8e7d87" providerId="AD" clId="Web-{8C9C49FA-54FB-4F1D-A274-D7F39792EBD8}" dt="2018-11-21T18:28:35.287" v="36"/>
          <ac:spMkLst>
            <pc:docMk/>
            <pc:sldMk cId="763444158" sldId="283"/>
            <ac:spMk id="25" creationId="{81B8C4F6-C3AC-4C94-8EC7-E4F7B7E9CDB6}"/>
          </ac:spMkLst>
        </pc:spChg>
        <pc:spChg chg="add del">
          <ac:chgData name="Henok Tsighe Solomon" userId="S::hsolomon@mum.edu::40c8c2a5-0091-4a74-9897-f4fdaa8e7d87" providerId="AD" clId="Web-{8C9C49FA-54FB-4F1D-A274-D7F39792EBD8}" dt="2018-11-21T18:28:35.287" v="36"/>
          <ac:spMkLst>
            <pc:docMk/>
            <pc:sldMk cId="763444158" sldId="283"/>
            <ac:spMk id="40" creationId="{91328346-8BAD-4616-B50B-5CFDA5648D6A}"/>
          </ac:spMkLst>
        </pc:spChg>
        <pc:grpChg chg="add del">
          <ac:chgData name="Henok Tsighe Solomon" userId="S::hsolomon@mum.edu::40c8c2a5-0091-4a74-9897-f4fdaa8e7d87" providerId="AD" clId="Web-{8C9C49FA-54FB-4F1D-A274-D7F39792EBD8}" dt="2018-11-21T18:28:35.287" v="36"/>
          <ac:grpSpMkLst>
            <pc:docMk/>
            <pc:sldMk cId="763444158" sldId="283"/>
            <ac:grpSpMk id="12" creationId="{0B789310-9859-4942-98C8-3D2F12AAAE73}"/>
          </ac:grpSpMkLst>
        </pc:grpChg>
        <pc:grpChg chg="add del">
          <ac:chgData name="Henok Tsighe Solomon" userId="S::hsolomon@mum.edu::40c8c2a5-0091-4a74-9897-f4fdaa8e7d87" providerId="AD" clId="Web-{8C9C49FA-54FB-4F1D-A274-D7F39792EBD8}" dt="2018-11-21T18:28:35.287" v="36"/>
          <ac:grpSpMkLst>
            <pc:docMk/>
            <pc:sldMk cId="763444158" sldId="283"/>
            <ac:grpSpMk id="26" creationId="{6F1CEC7A-E419-4950-AA57-B00546C29CAF}"/>
          </ac:grpSpMkLst>
        </pc:grpChg>
        <pc:grpChg chg="add">
          <ac:chgData name="Henok Tsighe Solomon" userId="S::hsolomon@mum.edu::40c8c2a5-0091-4a74-9897-f4fdaa8e7d87" providerId="AD" clId="Web-{8C9C49FA-54FB-4F1D-A274-D7F39792EBD8}" dt="2018-11-21T18:28:39.959" v="39"/>
          <ac:grpSpMkLst>
            <pc:docMk/>
            <pc:sldMk cId="763444158" sldId="283"/>
            <ac:grpSpMk id="27" creationId="{9711C96E-3D2D-48C8-AAB9-C1CB02D1D51C}"/>
          </ac:grpSpMkLst>
        </pc:grpChg>
      </pc:sldChg>
      <pc:sldChg chg="modSp delDesignElem">
        <pc:chgData name="Henok Tsighe Solomon" userId="S::hsolomon@mum.edu::40c8c2a5-0091-4a74-9897-f4fdaa8e7d87" providerId="AD" clId="Web-{8C9C49FA-54FB-4F1D-A274-D7F39792EBD8}" dt="2018-11-21T18:41:26.603" v="153" actId="20577"/>
        <pc:sldMkLst>
          <pc:docMk/>
          <pc:sldMk cId="3782343808" sldId="284"/>
        </pc:sldMkLst>
        <pc:spChg chg="mod">
          <ac:chgData name="Henok Tsighe Solomon" userId="S::hsolomon@mum.edu::40c8c2a5-0091-4a74-9897-f4fdaa8e7d87" providerId="AD" clId="Web-{8C9C49FA-54FB-4F1D-A274-D7F39792EBD8}" dt="2018-11-21T18:31:29.740" v="142" actId="20577"/>
          <ac:spMkLst>
            <pc:docMk/>
            <pc:sldMk cId="3782343808" sldId="284"/>
            <ac:spMk id="2" creationId="{7818ACD2-889E-4CD0-8648-24BBB3A38359}"/>
          </ac:spMkLst>
        </pc:spChg>
        <pc:spChg chg="mod">
          <ac:chgData name="Henok Tsighe Solomon" userId="S::hsolomon@mum.edu::40c8c2a5-0091-4a74-9897-f4fdaa8e7d87" providerId="AD" clId="Web-{8C9C49FA-54FB-4F1D-A274-D7F39792EBD8}" dt="2018-11-21T18:41:26.603" v="153" actId="20577"/>
          <ac:spMkLst>
            <pc:docMk/>
            <pc:sldMk cId="3782343808" sldId="284"/>
            <ac:spMk id="3" creationId="{1C758414-1C14-45D8-B588-BE4B91B84F9E}"/>
          </ac:spMkLst>
        </pc:spChg>
      </pc:sldChg>
      <pc:sldChg chg="addSp delSp modSp delDesignElem">
        <pc:chgData name="Henok Tsighe Solomon" userId="S::hsolomon@mum.edu::40c8c2a5-0091-4a74-9897-f4fdaa8e7d87" providerId="AD" clId="Web-{8C9C49FA-54FB-4F1D-A274-D7F39792EBD8}" dt="2018-11-21T18:49:22.774" v="279" actId="20577"/>
        <pc:sldMkLst>
          <pc:docMk/>
          <pc:sldMk cId="847787895" sldId="285"/>
        </pc:sldMkLst>
        <pc:spChg chg="del mod">
          <ac:chgData name="Henok Tsighe Solomon" userId="S::hsolomon@mum.edu::40c8c2a5-0091-4a74-9897-f4fdaa8e7d87" providerId="AD" clId="Web-{8C9C49FA-54FB-4F1D-A274-D7F39792EBD8}" dt="2018-11-21T18:43:16.681" v="194"/>
          <ac:spMkLst>
            <pc:docMk/>
            <pc:sldMk cId="847787895" sldId="285"/>
            <ac:spMk id="2" creationId="{851CD3B3-81BD-4080-9F57-4ADA39C3ADEE}"/>
          </ac:spMkLst>
        </pc:spChg>
        <pc:spChg chg="mod">
          <ac:chgData name="Henok Tsighe Solomon" userId="S::hsolomon@mum.edu::40c8c2a5-0091-4a74-9897-f4fdaa8e7d87" providerId="AD" clId="Web-{8C9C49FA-54FB-4F1D-A274-D7F39792EBD8}" dt="2018-11-21T18:49:22.774" v="279" actId="20577"/>
          <ac:spMkLst>
            <pc:docMk/>
            <pc:sldMk cId="847787895" sldId="285"/>
            <ac:spMk id="3" creationId="{B5BFF173-F32E-4CB8-9AD6-28FC795D432C}"/>
          </ac:spMkLst>
        </pc:spChg>
        <pc:spChg chg="add del mod">
          <ac:chgData name="Henok Tsighe Solomon" userId="S::hsolomon@mum.edu::40c8c2a5-0091-4a74-9897-f4fdaa8e7d87" providerId="AD" clId="Web-{8C9C49FA-54FB-4F1D-A274-D7F39792EBD8}" dt="2018-11-21T18:45:27.040" v="239"/>
          <ac:spMkLst>
            <pc:docMk/>
            <pc:sldMk cId="847787895" sldId="285"/>
            <ac:spMk id="4" creationId="{27BA6E1F-672F-46F2-A906-065D10A34D75}"/>
          </ac:spMkLst>
        </pc:spChg>
        <pc:spChg chg="add mod">
          <ac:chgData name="Henok Tsighe Solomon" userId="S::hsolomon@mum.edu::40c8c2a5-0091-4a74-9897-f4fdaa8e7d87" providerId="AD" clId="Web-{8C9C49FA-54FB-4F1D-A274-D7F39792EBD8}" dt="2018-11-21T18:45:47.884" v="249" actId="20577"/>
          <ac:spMkLst>
            <pc:docMk/>
            <pc:sldMk cId="847787895" sldId="285"/>
            <ac:spMk id="5" creationId="{30F1549C-CECA-466C-B4EA-ADBDB511CA6F}"/>
          </ac:spMkLst>
        </pc:spChg>
        <pc:graphicFrameChg chg="add del">
          <ac:chgData name="Henok Tsighe Solomon" userId="S::hsolomon@mum.edu::40c8c2a5-0091-4a74-9897-f4fdaa8e7d87" providerId="AD" clId="Web-{8C9C49FA-54FB-4F1D-A274-D7F39792EBD8}" dt="2018-11-21T18:48:48.915" v="274"/>
          <ac:graphicFrameMkLst>
            <pc:docMk/>
            <pc:sldMk cId="847787895" sldId="285"/>
            <ac:graphicFrameMk id="7" creationId="{E9B314FC-B5D9-4541-99BE-768FDD8B1B70}"/>
          </ac:graphicFrameMkLst>
        </pc:graphicFrameChg>
      </pc:sldChg>
      <pc:sldChg chg="addSp delSp modSp delDesignElem">
        <pc:chgData name="Henok Tsighe Solomon" userId="S::hsolomon@mum.edu::40c8c2a5-0091-4a74-9897-f4fdaa8e7d87" providerId="AD" clId="Web-{8C9C49FA-54FB-4F1D-A274-D7F39792EBD8}" dt="2018-11-21T18:26:37.288" v="34"/>
        <pc:sldMkLst>
          <pc:docMk/>
          <pc:sldMk cId="2881429574" sldId="286"/>
        </pc:sldMkLst>
        <pc:spChg chg="mod">
          <ac:chgData name="Henok Tsighe Solomon" userId="S::hsolomon@mum.edu::40c8c2a5-0091-4a74-9897-f4fdaa8e7d87" providerId="AD" clId="Web-{8C9C49FA-54FB-4F1D-A274-D7F39792EBD8}" dt="2018-11-21T18:15:03.438" v="16"/>
          <ac:spMkLst>
            <pc:docMk/>
            <pc:sldMk cId="2881429574" sldId="286"/>
            <ac:spMk id="2" creationId="{C3F52D2A-A011-4830-AF08-3D72C4381017}"/>
          </ac:spMkLst>
        </pc:spChg>
        <pc:spChg chg="add del">
          <ac:chgData name="Henok Tsighe Solomon" userId="S::hsolomon@mum.edu::40c8c2a5-0091-4a74-9897-f4fdaa8e7d87" providerId="AD" clId="Web-{8C9C49FA-54FB-4F1D-A274-D7F39792EBD8}" dt="2018-11-21T18:15:03.438" v="16"/>
          <ac:spMkLst>
            <pc:docMk/>
            <pc:sldMk cId="2881429574" sldId="286"/>
            <ac:spMk id="9" creationId="{DB66F6E8-4D4A-4907-940A-774703A2D0FE}"/>
          </ac:spMkLst>
        </pc:spChg>
        <pc:spChg chg="add del">
          <ac:chgData name="Henok Tsighe Solomon" userId="S::hsolomon@mum.edu::40c8c2a5-0091-4a74-9897-f4fdaa8e7d87" providerId="AD" clId="Web-{8C9C49FA-54FB-4F1D-A274-D7F39792EBD8}" dt="2018-11-21T18:15:03.438" v="16"/>
          <ac:spMkLst>
            <pc:docMk/>
            <pc:sldMk cId="2881429574" sldId="286"/>
            <ac:spMk id="12" creationId="{8F1F5A56-E82B-4FD5-9025-B72896FFBB6D}"/>
          </ac:spMkLst>
        </pc:spChg>
        <pc:graphicFrameChg chg="mod modGraphic">
          <ac:chgData name="Henok Tsighe Solomon" userId="S::hsolomon@mum.edu::40c8c2a5-0091-4a74-9897-f4fdaa8e7d87" providerId="AD" clId="Web-{8C9C49FA-54FB-4F1D-A274-D7F39792EBD8}" dt="2018-11-21T18:21:06.038" v="19"/>
          <ac:graphicFrameMkLst>
            <pc:docMk/>
            <pc:sldMk cId="2881429574" sldId="286"/>
            <ac:graphicFrameMk id="5" creationId="{CA9B2D35-FC67-42BA-BB12-7FCFFD077926}"/>
          </ac:graphicFrameMkLst>
        </pc:graphicFrameChg>
      </pc:sldChg>
      <pc:sldChg chg="addSp delSp modSp mod setBg delDesignElem">
        <pc:chgData name="Henok Tsighe Solomon" userId="S::hsolomon@mum.edu::40c8c2a5-0091-4a74-9897-f4fdaa8e7d87" providerId="AD" clId="Web-{8C9C49FA-54FB-4F1D-A274-D7F39792EBD8}" dt="2018-11-21T18:21:10.256" v="29" actId="20577"/>
        <pc:sldMkLst>
          <pc:docMk/>
          <pc:sldMk cId="3877420886" sldId="292"/>
        </pc:sldMkLst>
        <pc:spChg chg="mod">
          <ac:chgData name="Henok Tsighe Solomon" userId="S::hsolomon@mum.edu::40c8c2a5-0091-4a74-9897-f4fdaa8e7d87" providerId="AD" clId="Web-{8C9C49FA-54FB-4F1D-A274-D7F39792EBD8}" dt="2018-11-21T18:21:09.178" v="23" actId="20577"/>
          <ac:spMkLst>
            <pc:docMk/>
            <pc:sldMk cId="3877420886" sldId="292"/>
            <ac:spMk id="2" creationId="{E3D9C9FA-6C10-44A3-8889-FE6252B63562}"/>
          </ac:spMkLst>
        </pc:spChg>
        <pc:spChg chg="add del mod replId">
          <ac:chgData name="Henok Tsighe Solomon" userId="S::hsolomon@mum.edu::40c8c2a5-0091-4a74-9897-f4fdaa8e7d87" providerId="AD" clId="Web-{8C9C49FA-54FB-4F1D-A274-D7F39792EBD8}" dt="2018-11-21T18:21:10.256" v="29" actId="20577"/>
          <ac:spMkLst>
            <pc:docMk/>
            <pc:sldMk cId="3877420886" sldId="292"/>
            <ac:spMk id="3" creationId="{E5103B3E-26D1-4313-A78D-58A41C2FD3CD}"/>
          </ac:spMkLst>
        </pc:spChg>
        <pc:spChg chg="add del">
          <ac:chgData name="Henok Tsighe Solomon" userId="S::hsolomon@mum.edu::40c8c2a5-0091-4a74-9897-f4fdaa8e7d87" providerId="AD" clId="Web-{8C9C49FA-54FB-4F1D-A274-D7F39792EBD8}" dt="2018-11-21T18:21:06.834" v="20"/>
          <ac:spMkLst>
            <pc:docMk/>
            <pc:sldMk cId="3877420886" sldId="292"/>
            <ac:spMk id="10" creationId="{46C2E80F-49A6-4372-B103-219D417A55ED}"/>
          </ac:spMkLst>
        </pc:spChg>
        <pc:graphicFrameChg chg="add del">
          <ac:chgData name="Henok Tsighe Solomon" userId="S::hsolomon@mum.edu::40c8c2a5-0091-4a74-9897-f4fdaa8e7d87" providerId="AD" clId="Web-{8C9C49FA-54FB-4F1D-A274-D7F39792EBD8}" dt="2018-11-21T18:21:06.834" v="20"/>
          <ac:graphicFrameMkLst>
            <pc:docMk/>
            <pc:sldMk cId="3877420886" sldId="292"/>
            <ac:graphicFrameMk id="5" creationId="{26C18615-DECC-49AB-ACC6-30E522A7DC91}"/>
          </ac:graphicFrameMkLst>
        </pc:graphicFrameChg>
      </pc:sldChg>
      <pc:sldChg chg="addSp delSp modSp new">
        <pc:chgData name="Henok Tsighe Solomon" userId="S::hsolomon@mum.edu::40c8c2a5-0091-4a74-9897-f4fdaa8e7d87" providerId="AD" clId="Web-{8C9C49FA-54FB-4F1D-A274-D7F39792EBD8}" dt="2018-11-21T18:52:27.187" v="282" actId="14100"/>
        <pc:sldMkLst>
          <pc:docMk/>
          <pc:sldMk cId="3892697070" sldId="293"/>
        </pc:sldMkLst>
        <pc:spChg chg="del">
          <ac:chgData name="Henok Tsighe Solomon" userId="S::hsolomon@mum.edu::40c8c2a5-0091-4a74-9897-f4fdaa8e7d87" providerId="AD" clId="Web-{8C9C49FA-54FB-4F1D-A274-D7F39792EBD8}" dt="2018-11-21T18:48:41.352" v="272"/>
          <ac:spMkLst>
            <pc:docMk/>
            <pc:sldMk cId="3892697070" sldId="293"/>
            <ac:spMk id="2" creationId="{793479A3-0CB3-41AF-B24A-E8319FC21901}"/>
          </ac:spMkLst>
        </pc:spChg>
        <pc:spChg chg="del">
          <ac:chgData name="Henok Tsighe Solomon" userId="S::hsolomon@mum.edu::40c8c2a5-0091-4a74-9897-f4fdaa8e7d87" providerId="AD" clId="Web-{8C9C49FA-54FB-4F1D-A274-D7F39792EBD8}" dt="2018-11-21T18:48:44.087" v="273"/>
          <ac:spMkLst>
            <pc:docMk/>
            <pc:sldMk cId="3892697070" sldId="293"/>
            <ac:spMk id="3" creationId="{6D7D837F-6FF5-4609-BCE7-789D6CABBB12}"/>
          </ac:spMkLst>
        </pc:spChg>
        <pc:graphicFrameChg chg="add mod">
          <ac:chgData name="Henok Tsighe Solomon" userId="S::hsolomon@mum.edu::40c8c2a5-0091-4a74-9897-f4fdaa8e7d87" providerId="AD" clId="Web-{8C9C49FA-54FB-4F1D-A274-D7F39792EBD8}" dt="2018-11-21T18:52:27.187" v="282" actId="14100"/>
          <ac:graphicFrameMkLst>
            <pc:docMk/>
            <pc:sldMk cId="3892697070" sldId="293"/>
            <ac:graphicFrameMk id="5" creationId="{919ED057-443B-4CA2-9C77-4F379531E3E2}"/>
          </ac:graphicFrameMkLst>
        </pc:graphicFrameChg>
      </pc:sldChg>
    </pc:docChg>
  </pc:docChgLst>
  <pc:docChgLst>
    <pc:chgData name="Henok Tsighe Solomon" userId="S::hsolomon@mum.edu::40c8c2a5-0091-4a74-9897-f4fdaa8e7d87" providerId="AD" clId="Web-{26A567E8-7EE7-41FE-8D7E-C6449C8E1042}"/>
    <pc:docChg chg="modSld">
      <pc:chgData name="Henok Tsighe Solomon" userId="S::hsolomon@mum.edu::40c8c2a5-0091-4a74-9897-f4fdaa8e7d87" providerId="AD" clId="Web-{26A567E8-7EE7-41FE-8D7E-C6449C8E1042}" dt="2018-11-22T16:15:24.362" v="11" actId="20577"/>
      <pc:docMkLst>
        <pc:docMk/>
      </pc:docMkLst>
      <pc:sldChg chg="modSp">
        <pc:chgData name="Henok Tsighe Solomon" userId="S::hsolomon@mum.edu::40c8c2a5-0091-4a74-9897-f4fdaa8e7d87" providerId="AD" clId="Web-{26A567E8-7EE7-41FE-8D7E-C6449C8E1042}" dt="2018-11-22T16:15:24.362" v="10" actId="20577"/>
        <pc:sldMkLst>
          <pc:docMk/>
          <pc:sldMk cId="3782343808" sldId="284"/>
        </pc:sldMkLst>
        <pc:spChg chg="mod">
          <ac:chgData name="Henok Tsighe Solomon" userId="S::hsolomon@mum.edu::40c8c2a5-0091-4a74-9897-f4fdaa8e7d87" providerId="AD" clId="Web-{26A567E8-7EE7-41FE-8D7E-C6449C8E1042}" dt="2018-11-22T16:15:24.362" v="10" actId="20577"/>
          <ac:spMkLst>
            <pc:docMk/>
            <pc:sldMk cId="3782343808" sldId="284"/>
            <ac:spMk id="3" creationId="{1C758414-1C14-45D8-B588-BE4B91B84F9E}"/>
          </ac:spMkLst>
        </pc:spChg>
      </pc:sldChg>
    </pc:docChg>
  </pc:docChgLst>
  <pc:docChgLst>
    <pc:chgData name="Henok Tsighe Solomon" userId="S::hsolomon@mum.edu::40c8c2a5-0091-4a74-9897-f4fdaa8e7d87" providerId="AD" clId="Web-{19091657-D3E2-4217-9F97-63F9FB864A5E}"/>
    <pc:docChg chg="modSld">
      <pc:chgData name="Henok Tsighe Solomon" userId="S::hsolomon@mum.edu::40c8c2a5-0091-4a74-9897-f4fdaa8e7d87" providerId="AD" clId="Web-{19091657-D3E2-4217-9F97-63F9FB864A5E}" dt="2018-11-22T06:24:54.492" v="1" actId="20577"/>
      <pc:docMkLst>
        <pc:docMk/>
      </pc:docMkLst>
      <pc:sldChg chg="modSp">
        <pc:chgData name="Henok Tsighe Solomon" userId="S::hsolomon@mum.edu::40c8c2a5-0091-4a74-9897-f4fdaa8e7d87" providerId="AD" clId="Web-{19091657-D3E2-4217-9F97-63F9FB864A5E}" dt="2018-11-22T06:24:54.492" v="0" actId="20577"/>
        <pc:sldMkLst>
          <pc:docMk/>
          <pc:sldMk cId="120590915" sldId="270"/>
        </pc:sldMkLst>
        <pc:spChg chg="mod">
          <ac:chgData name="Henok Tsighe Solomon" userId="S::hsolomon@mum.edu::40c8c2a5-0091-4a74-9897-f4fdaa8e7d87" providerId="AD" clId="Web-{19091657-D3E2-4217-9F97-63F9FB864A5E}" dt="2018-11-22T06:24:54.492" v="0" actId="20577"/>
          <ac:spMkLst>
            <pc:docMk/>
            <pc:sldMk cId="120590915" sldId="270"/>
            <ac:spMk id="2" creationId="{0DFEA4CB-5406-455D-AC13-4E92E2C72B7F}"/>
          </ac:spMkLst>
        </pc:spChg>
      </pc:sldChg>
    </pc:docChg>
  </pc:docChgLst>
  <pc:docChgLst>
    <pc:chgData name="Henok Tsighe Solomon" userId="S::hsolomon@mum.edu::40c8c2a5-0091-4a74-9897-f4fdaa8e7d87" providerId="AD" clId="Web-{3224B5E2-04A4-464F-98A7-121C4AD66903}"/>
    <pc:docChg chg="modSld">
      <pc:chgData name="Henok Tsighe Solomon" userId="S::hsolomon@mum.edu::40c8c2a5-0091-4a74-9897-f4fdaa8e7d87" providerId="AD" clId="Web-{3224B5E2-04A4-464F-98A7-121C4AD66903}" dt="2018-11-02T16:24:11.416" v="10" actId="20577"/>
      <pc:docMkLst>
        <pc:docMk/>
      </pc:docMkLst>
      <pc:sldChg chg="modSp">
        <pc:chgData name="Henok Tsighe Solomon" userId="S::hsolomon@mum.edu::40c8c2a5-0091-4a74-9897-f4fdaa8e7d87" providerId="AD" clId="Web-{3224B5E2-04A4-464F-98A7-121C4AD66903}" dt="2018-11-02T16:24:09.885" v="8" actId="20577"/>
        <pc:sldMkLst>
          <pc:docMk/>
          <pc:sldMk cId="120590915" sldId="270"/>
        </pc:sldMkLst>
        <pc:spChg chg="mod">
          <ac:chgData name="Henok Tsighe Solomon" userId="S::hsolomon@mum.edu::40c8c2a5-0091-4a74-9897-f4fdaa8e7d87" providerId="AD" clId="Web-{3224B5E2-04A4-464F-98A7-121C4AD66903}" dt="2018-11-02T16:24:09.885" v="8" actId="20577"/>
          <ac:spMkLst>
            <pc:docMk/>
            <pc:sldMk cId="120590915" sldId="270"/>
            <ac:spMk id="2" creationId="{0DFEA4CB-5406-455D-AC13-4E92E2C72B7F}"/>
          </ac:spMkLst>
        </pc:spChg>
      </pc:sldChg>
    </pc:docChg>
  </pc:docChgLst>
  <pc:docChgLst>
    <pc:chgData name="Henok Tsighe Solomon" userId="S::hsolomon@mum.edu::40c8c2a5-0091-4a74-9897-f4fdaa8e7d87" providerId="AD" clId="Web-{34C0495B-F56B-4FF8-84D5-F64851B9D551}"/>
    <pc:docChg chg="modSld">
      <pc:chgData name="Henok Tsighe Solomon" userId="S::hsolomon@mum.edu::40c8c2a5-0091-4a74-9897-f4fdaa8e7d87" providerId="AD" clId="Web-{34C0495B-F56B-4FF8-84D5-F64851B9D551}" dt="2018-11-21T14:59:07.849" v="2"/>
      <pc:docMkLst>
        <pc:docMk/>
      </pc:docMkLst>
      <pc:sldChg chg="delDesignElem">
        <pc:chgData name="Henok Tsighe Solomon" userId="S::hsolomon@mum.edu::40c8c2a5-0091-4a74-9897-f4fdaa8e7d87" providerId="AD" clId="Web-{34C0495B-F56B-4FF8-84D5-F64851B9D551}" dt="2018-11-21T14:59:07.849" v="2"/>
        <pc:sldMkLst>
          <pc:docMk/>
          <pc:sldMk cId="5795718" sldId="258"/>
        </pc:sldMkLst>
      </pc:sldChg>
      <pc:sldChg chg="delDesignElem">
        <pc:chgData name="Henok Tsighe Solomon" userId="S::hsolomon@mum.edu::40c8c2a5-0091-4a74-9897-f4fdaa8e7d87" providerId="AD" clId="Web-{34C0495B-F56B-4FF8-84D5-F64851B9D551}" dt="2018-11-21T14:59:07.849" v="0"/>
        <pc:sldMkLst>
          <pc:docMk/>
          <pc:sldMk cId="120590915" sldId="270"/>
        </pc:sldMkLst>
      </pc:sldChg>
      <pc:sldChg chg="delDesignElem">
        <pc:chgData name="Henok Tsighe Solomon" userId="S::hsolomon@mum.edu::40c8c2a5-0091-4a74-9897-f4fdaa8e7d87" providerId="AD" clId="Web-{34C0495B-F56B-4FF8-84D5-F64851B9D551}" dt="2018-11-21T14:59:07.849" v="1"/>
        <pc:sldMkLst>
          <pc:docMk/>
          <pc:sldMk cId="2803593289" sldId="271"/>
        </pc:sldMkLst>
      </pc:sldChg>
    </pc:docChg>
  </pc:docChgLst>
  <pc:docChgLst>
    <pc:chgData name="Henok Tsighe Solomon" userId="S::hsolomon@mum.edu::40c8c2a5-0091-4a74-9897-f4fdaa8e7d87" providerId="AD" clId="Web-{C875DF7B-2EAA-4770-8045-9E449C54AD40}"/>
    <pc:docChg chg="addSld modSld">
      <pc:chgData name="Henok Tsighe Solomon" userId="S::hsolomon@mum.edu::40c8c2a5-0091-4a74-9897-f4fdaa8e7d87" providerId="AD" clId="Web-{C875DF7B-2EAA-4770-8045-9E449C54AD40}" dt="2018-11-22T06:21:47.433" v="160" actId="14100"/>
      <pc:docMkLst>
        <pc:docMk/>
      </pc:docMkLst>
      <pc:sldChg chg="modSp">
        <pc:chgData name="Henok Tsighe Solomon" userId="S::hsolomon@mum.edu::40c8c2a5-0091-4a74-9897-f4fdaa8e7d87" providerId="AD" clId="Web-{C875DF7B-2EAA-4770-8045-9E449C54AD40}" dt="2018-11-22T06:19:46.233" v="56" actId="20577"/>
        <pc:sldMkLst>
          <pc:docMk/>
          <pc:sldMk cId="763444158" sldId="283"/>
        </pc:sldMkLst>
        <pc:spChg chg="mod">
          <ac:chgData name="Henok Tsighe Solomon" userId="S::hsolomon@mum.edu::40c8c2a5-0091-4a74-9897-f4fdaa8e7d87" providerId="AD" clId="Web-{C875DF7B-2EAA-4770-8045-9E449C54AD40}" dt="2018-11-22T06:19:46.233" v="56" actId="20577"/>
          <ac:spMkLst>
            <pc:docMk/>
            <pc:sldMk cId="763444158" sldId="283"/>
            <ac:spMk id="3" creationId="{0BAFAFB4-140D-4EF5-BFF6-ADED50A1A904}"/>
          </ac:spMkLst>
        </pc:spChg>
      </pc:sldChg>
      <pc:sldChg chg="addSp delSp modSp new">
        <pc:chgData name="Henok Tsighe Solomon" userId="S::hsolomon@mum.edu::40c8c2a5-0091-4a74-9897-f4fdaa8e7d87" providerId="AD" clId="Web-{C875DF7B-2EAA-4770-8045-9E449C54AD40}" dt="2018-11-22T06:19:01.671" v="37" actId="14100"/>
        <pc:sldMkLst>
          <pc:docMk/>
          <pc:sldMk cId="1155748520" sldId="296"/>
        </pc:sldMkLst>
        <pc:spChg chg="mod">
          <ac:chgData name="Henok Tsighe Solomon" userId="S::hsolomon@mum.edu::40c8c2a5-0091-4a74-9897-f4fdaa8e7d87" providerId="AD" clId="Web-{C875DF7B-2EAA-4770-8045-9E449C54AD40}" dt="2018-11-22T06:18:31.343" v="30" actId="14100"/>
          <ac:spMkLst>
            <pc:docMk/>
            <pc:sldMk cId="1155748520" sldId="296"/>
            <ac:spMk id="2" creationId="{2555CBAB-D372-4459-9DD9-AD265D1907A6}"/>
          </ac:spMkLst>
        </pc:spChg>
        <pc:spChg chg="del">
          <ac:chgData name="Henok Tsighe Solomon" userId="S::hsolomon@mum.edu::40c8c2a5-0091-4a74-9897-f4fdaa8e7d87" providerId="AD" clId="Web-{C875DF7B-2EAA-4770-8045-9E449C54AD40}" dt="2018-11-22T06:18:39.374" v="31"/>
          <ac:spMkLst>
            <pc:docMk/>
            <pc:sldMk cId="1155748520" sldId="296"/>
            <ac:spMk id="3" creationId="{F03331F1-B3B4-427F-BF42-F1274510541F}"/>
          </ac:spMkLst>
        </pc:spChg>
        <pc:picChg chg="add mod ord">
          <ac:chgData name="Henok Tsighe Solomon" userId="S::hsolomon@mum.edu::40c8c2a5-0091-4a74-9897-f4fdaa8e7d87" providerId="AD" clId="Web-{C875DF7B-2EAA-4770-8045-9E449C54AD40}" dt="2018-11-22T06:19:01.671" v="37" actId="14100"/>
          <ac:picMkLst>
            <pc:docMk/>
            <pc:sldMk cId="1155748520" sldId="296"/>
            <ac:picMk id="4" creationId="{EC6C4850-41DE-4982-A8CB-F2A4C859A525}"/>
          </ac:picMkLst>
        </pc:picChg>
      </pc:sldChg>
      <pc:sldChg chg="delSp modSp new">
        <pc:chgData name="Henok Tsighe Solomon" userId="S::hsolomon@mum.edu::40c8c2a5-0091-4a74-9897-f4fdaa8e7d87" providerId="AD" clId="Web-{C875DF7B-2EAA-4770-8045-9E449C54AD40}" dt="2018-11-22T06:21:47.433" v="160" actId="14100"/>
        <pc:sldMkLst>
          <pc:docMk/>
          <pc:sldMk cId="1201189279" sldId="297"/>
        </pc:sldMkLst>
        <pc:spChg chg="mod">
          <ac:chgData name="Henok Tsighe Solomon" userId="S::hsolomon@mum.edu::40c8c2a5-0091-4a74-9897-f4fdaa8e7d87" providerId="AD" clId="Web-{C875DF7B-2EAA-4770-8045-9E449C54AD40}" dt="2018-11-22T06:21:47.433" v="160" actId="14100"/>
          <ac:spMkLst>
            <pc:docMk/>
            <pc:sldMk cId="1201189279" sldId="297"/>
            <ac:spMk id="2" creationId="{84C8DEEF-2F6B-454C-870A-A2722BED8806}"/>
          </ac:spMkLst>
        </pc:spChg>
        <pc:spChg chg="del">
          <ac:chgData name="Henok Tsighe Solomon" userId="S::hsolomon@mum.edu::40c8c2a5-0091-4a74-9897-f4fdaa8e7d87" providerId="AD" clId="Web-{C875DF7B-2EAA-4770-8045-9E449C54AD40}" dt="2018-11-22T06:20:04.718" v="99"/>
          <ac:spMkLst>
            <pc:docMk/>
            <pc:sldMk cId="1201189279" sldId="297"/>
            <ac:spMk id="3" creationId="{67F4B599-821A-4BFE-8975-A64A8201F920}"/>
          </ac:spMkLst>
        </pc:spChg>
      </pc:sldChg>
    </pc:docChg>
  </pc:docChgLst>
  <pc:docChgLst>
    <pc:chgData name="Henok Tsighe Solomon" userId="S::hsolomon@mum.edu::40c8c2a5-0091-4a74-9897-f4fdaa8e7d87" providerId="AD" clId="Web-{91EBC2F5-1721-47CD-91A3-DFA9ADC54334}"/>
    <pc:docChg chg="modSld">
      <pc:chgData name="Henok Tsighe Solomon" userId="S::hsolomon@mum.edu::40c8c2a5-0091-4a74-9897-f4fdaa8e7d87" providerId="AD" clId="Web-{91EBC2F5-1721-47CD-91A3-DFA9ADC54334}" dt="2018-11-01T23:40:30.703" v="4" actId="14100"/>
      <pc:docMkLst>
        <pc:docMk/>
      </pc:docMkLst>
      <pc:sldChg chg="addSp modSp">
        <pc:chgData name="Henok Tsighe Solomon" userId="S::hsolomon@mum.edu::40c8c2a5-0091-4a74-9897-f4fdaa8e7d87" providerId="AD" clId="Web-{91EBC2F5-1721-47CD-91A3-DFA9ADC54334}" dt="2018-11-01T23:40:30.703" v="4" actId="14100"/>
        <pc:sldMkLst>
          <pc:docMk/>
          <pc:sldMk cId="3445824850" sldId="272"/>
        </pc:sldMkLst>
        <pc:picChg chg="add mod">
          <ac:chgData name="Henok Tsighe Solomon" userId="S::hsolomon@mum.edu::40c8c2a5-0091-4a74-9897-f4fdaa8e7d87" providerId="AD" clId="Web-{91EBC2F5-1721-47CD-91A3-DFA9ADC54334}" dt="2018-11-01T23:40:30.703" v="4" actId="14100"/>
          <ac:picMkLst>
            <pc:docMk/>
            <pc:sldMk cId="3445824850" sldId="272"/>
            <ac:picMk id="2" creationId="{0478757E-E2F1-4C9C-BDFF-245EA05FE4FE}"/>
          </ac:picMkLst>
        </pc:picChg>
      </pc:sldChg>
    </pc:docChg>
  </pc:docChgLst>
  <pc:docChgLst>
    <pc:chgData name="Henok Tsighe Solomon" userId="S::hsolomon@mum.edu::40c8c2a5-0091-4a74-9897-f4fdaa8e7d87" providerId="AD" clId="Web-{284E392B-4092-47D5-96D0-D04DFBBC4B74}"/>
    <pc:docChg chg="modSld">
      <pc:chgData name="Henok Tsighe Solomon" userId="S::hsolomon@mum.edu::40c8c2a5-0091-4a74-9897-f4fdaa8e7d87" providerId="AD" clId="Web-{284E392B-4092-47D5-96D0-D04DFBBC4B74}" dt="2018-11-01T23:36:33.847" v="3"/>
      <pc:docMkLst>
        <pc:docMk/>
      </pc:docMkLst>
      <pc:sldChg chg="addSp delSp modSp">
        <pc:chgData name="Henok Tsighe Solomon" userId="S::hsolomon@mum.edu::40c8c2a5-0091-4a74-9897-f4fdaa8e7d87" providerId="AD" clId="Web-{284E392B-4092-47D5-96D0-D04DFBBC4B74}" dt="2018-11-01T23:36:33.847" v="3"/>
        <pc:sldMkLst>
          <pc:docMk/>
          <pc:sldMk cId="3445824850" sldId="272"/>
        </pc:sldMkLst>
        <pc:picChg chg="del">
          <ac:chgData name="Henok Tsighe Solomon" userId="S::hsolomon@mum.edu::40c8c2a5-0091-4a74-9897-f4fdaa8e7d87" providerId="AD" clId="Web-{284E392B-4092-47D5-96D0-D04DFBBC4B74}" dt="2018-11-01T23:36:22.081" v="0"/>
          <ac:picMkLst>
            <pc:docMk/>
            <pc:sldMk cId="3445824850" sldId="272"/>
            <ac:picMk id="2" creationId="{73B6BAD2-DE27-4DB6-A9D8-E6C525E5DE84}"/>
          </ac:picMkLst>
        </pc:picChg>
        <pc:picChg chg="add del mod">
          <ac:chgData name="Henok Tsighe Solomon" userId="S::hsolomon@mum.edu::40c8c2a5-0091-4a74-9897-f4fdaa8e7d87" providerId="AD" clId="Web-{284E392B-4092-47D5-96D0-D04DFBBC4B74}" dt="2018-11-01T23:36:33.847" v="3"/>
          <ac:picMkLst>
            <pc:docMk/>
            <pc:sldMk cId="3445824850" sldId="272"/>
            <ac:picMk id="3" creationId="{662B3BAC-BB31-40EA-B4B5-859A3A039EF8}"/>
          </ac:picMkLst>
        </pc:picChg>
      </pc:sldChg>
    </pc:docChg>
  </pc:docChgLst>
  <pc:docChgLst>
    <pc:chgData name="Dawit Araya Mebrahtu" userId="S::dmebrahtu@mum.edu::139ee4a9-8c43-4d33-a9ba-00360b107016" providerId="AD" clId="Web-{50B779B9-B441-4948-A195-60028B000FDE}"/>
    <pc:docChg chg="addSld modSld sldOrd">
      <pc:chgData name="Dawit Araya Mebrahtu" userId="S::dmebrahtu@mum.edu::139ee4a9-8c43-4d33-a9ba-00360b107016" providerId="AD" clId="Web-{50B779B9-B441-4948-A195-60028B000FDE}" dt="2018-11-02T16:38:36.988" v="66"/>
      <pc:docMkLst>
        <pc:docMk/>
      </pc:docMkLst>
      <pc:sldChg chg="modSp add ord replId">
        <pc:chgData name="Dawit Araya Mebrahtu" userId="S::dmebrahtu@mum.edu::139ee4a9-8c43-4d33-a9ba-00360b107016" providerId="AD" clId="Web-{50B779B9-B441-4948-A195-60028B000FDE}" dt="2018-11-02T16:34:42.597" v="14" actId="14100"/>
        <pc:sldMkLst>
          <pc:docMk/>
          <pc:sldMk cId="1275642725" sldId="275"/>
        </pc:sldMkLst>
        <pc:spChg chg="mod">
          <ac:chgData name="Dawit Araya Mebrahtu" userId="S::dmebrahtu@mum.edu::139ee4a9-8c43-4d33-a9ba-00360b107016" providerId="AD" clId="Web-{50B779B9-B441-4948-A195-60028B000FDE}" dt="2018-11-02T16:34:42.597" v="14" actId="14100"/>
          <ac:spMkLst>
            <pc:docMk/>
            <pc:sldMk cId="1275642725" sldId="275"/>
            <ac:spMk id="2" creationId="{0DFEA4CB-5406-455D-AC13-4E92E2C72B7F}"/>
          </ac:spMkLst>
        </pc:spChg>
      </pc:sldChg>
      <pc:sldChg chg="addSp delSp modSp new">
        <pc:chgData name="Dawit Araya Mebrahtu" userId="S::dmebrahtu@mum.edu::139ee4a9-8c43-4d33-a9ba-00360b107016" providerId="AD" clId="Web-{50B779B9-B441-4948-A195-60028B000FDE}" dt="2018-11-02T16:38:36.988" v="66"/>
        <pc:sldMkLst>
          <pc:docMk/>
          <pc:sldMk cId="2379095009" sldId="276"/>
        </pc:sldMkLst>
        <pc:spChg chg="del">
          <ac:chgData name="Dawit Araya Mebrahtu" userId="S::dmebrahtu@mum.edu::139ee4a9-8c43-4d33-a9ba-00360b107016" providerId="AD" clId="Web-{50B779B9-B441-4948-A195-60028B000FDE}" dt="2018-11-02T16:35:02.019" v="20"/>
          <ac:spMkLst>
            <pc:docMk/>
            <pc:sldMk cId="2379095009" sldId="276"/>
            <ac:spMk id="2" creationId="{B671D955-FC5B-4415-9EF1-0D3896A12EB7}"/>
          </ac:spMkLst>
        </pc:spChg>
        <pc:spChg chg="del mod">
          <ac:chgData name="Dawit Araya Mebrahtu" userId="S::dmebrahtu@mum.edu::139ee4a9-8c43-4d33-a9ba-00360b107016" providerId="AD" clId="Web-{50B779B9-B441-4948-A195-60028B000FDE}" dt="2018-11-02T16:34:58.847" v="19"/>
          <ac:spMkLst>
            <pc:docMk/>
            <pc:sldMk cId="2379095009" sldId="276"/>
            <ac:spMk id="3" creationId="{81B7060F-6861-4A2E-A565-2A76DF1DF2D5}"/>
          </ac:spMkLst>
        </pc:spChg>
        <pc:spChg chg="add del mod">
          <ac:chgData name="Dawit Araya Mebrahtu" userId="S::dmebrahtu@mum.edu::139ee4a9-8c43-4d33-a9ba-00360b107016" providerId="AD" clId="Web-{50B779B9-B441-4948-A195-60028B000FDE}" dt="2018-11-02T16:36:09.363" v="26"/>
          <ac:spMkLst>
            <pc:docMk/>
            <pc:sldMk cId="2379095009" sldId="276"/>
            <ac:spMk id="6" creationId="{C78D0940-30A4-4D75-BCE4-05E7FACE5B5A}"/>
          </ac:spMkLst>
        </pc:spChg>
        <pc:graphicFrameChg chg="add mod modGraphic">
          <ac:chgData name="Dawit Araya Mebrahtu" userId="S::dmebrahtu@mum.edu::139ee4a9-8c43-4d33-a9ba-00360b107016" providerId="AD" clId="Web-{50B779B9-B441-4948-A195-60028B000FDE}" dt="2018-11-02T16:38:36.988" v="66"/>
          <ac:graphicFrameMkLst>
            <pc:docMk/>
            <pc:sldMk cId="2379095009" sldId="276"/>
            <ac:graphicFrameMk id="5" creationId="{0346A577-7FEB-424F-A496-32990CEDFFDD}"/>
          </ac:graphicFrameMkLst>
        </pc:graphicFrameChg>
      </pc:sldChg>
      <pc:sldChg chg="add replId">
        <pc:chgData name="Dawit Araya Mebrahtu" userId="S::dmebrahtu@mum.edu::139ee4a9-8c43-4d33-a9ba-00360b107016" providerId="AD" clId="Web-{50B779B9-B441-4948-A195-60028B000FDE}" dt="2018-11-02T16:35:04.410" v="21"/>
        <pc:sldMkLst>
          <pc:docMk/>
          <pc:sldMk cId="3457537594" sldId="277"/>
        </pc:sldMkLst>
      </pc:sldChg>
      <pc:sldChg chg="add replId">
        <pc:chgData name="Dawit Araya Mebrahtu" userId="S::dmebrahtu@mum.edu::139ee4a9-8c43-4d33-a9ba-00360b107016" providerId="AD" clId="Web-{50B779B9-B441-4948-A195-60028B000FDE}" dt="2018-11-02T16:35:05.519" v="22"/>
        <pc:sldMkLst>
          <pc:docMk/>
          <pc:sldMk cId="128483722" sldId="278"/>
        </pc:sldMkLst>
      </pc:sldChg>
    </pc:docChg>
  </pc:docChgLst>
  <pc:docChgLst>
    <pc:chgData name="Henok Tsighe Solomon" userId="S::hsolomon@mum.edu::40c8c2a5-0091-4a74-9897-f4fdaa8e7d87" providerId="AD" clId="Web-{BC9403BB-1CC9-4299-9182-9B577A4859F5}"/>
    <pc:docChg chg="addSld delSld modSld">
      <pc:chgData name="Henok Tsighe Solomon" userId="S::hsolomon@mum.edu::40c8c2a5-0091-4a74-9897-f4fdaa8e7d87" providerId="AD" clId="Web-{BC9403BB-1CC9-4299-9182-9B577A4859F5}" dt="2018-11-01T02:01:39.731" v="59"/>
      <pc:docMkLst>
        <pc:docMk/>
      </pc:docMkLst>
      <pc:sldChg chg="addSp modSp mod setBg">
        <pc:chgData name="Henok Tsighe Solomon" userId="S::hsolomon@mum.edu::40c8c2a5-0091-4a74-9897-f4fdaa8e7d87" providerId="AD" clId="Web-{BC9403BB-1CC9-4299-9182-9B577A4859F5}" dt="2018-11-01T02:00:01.933" v="7"/>
        <pc:sldMkLst>
          <pc:docMk/>
          <pc:sldMk cId="1680336440" sldId="263"/>
        </pc:sldMkLst>
        <pc:spChg chg="mod">
          <ac:chgData name="Henok Tsighe Solomon" userId="S::hsolomon@mum.edu::40c8c2a5-0091-4a74-9897-f4fdaa8e7d87" providerId="AD" clId="Web-{BC9403BB-1CC9-4299-9182-9B577A4859F5}" dt="2018-11-01T02:00:01.933" v="7"/>
          <ac:spMkLst>
            <pc:docMk/>
            <pc:sldMk cId="1680336440" sldId="263"/>
            <ac:spMk id="2" creationId="{0DFEA4CB-5406-455D-AC13-4E92E2C72B7F}"/>
          </ac:spMkLst>
        </pc:spChg>
        <pc:spChg chg="add">
          <ac:chgData name="Henok Tsighe Solomon" userId="S::hsolomon@mum.edu::40c8c2a5-0091-4a74-9897-f4fdaa8e7d87" providerId="AD" clId="Web-{BC9403BB-1CC9-4299-9182-9B577A4859F5}" dt="2018-11-01T02:00:01.933" v="7"/>
          <ac:spMkLst>
            <pc:docMk/>
            <pc:sldMk cId="1680336440" sldId="263"/>
            <ac:spMk id="7" creationId="{23962611-DFD5-4092-AAFD-559E3DFCE2C9}"/>
          </ac:spMkLst>
        </pc:spChg>
        <pc:picChg chg="add">
          <ac:chgData name="Henok Tsighe Solomon" userId="S::hsolomon@mum.edu::40c8c2a5-0091-4a74-9897-f4fdaa8e7d87" providerId="AD" clId="Web-{BC9403BB-1CC9-4299-9182-9B577A4859F5}" dt="2018-11-01T02:00:01.933" v="7"/>
          <ac:picMkLst>
            <pc:docMk/>
            <pc:sldMk cId="1680336440" sldId="263"/>
            <ac:picMk id="9" creationId="{2270F1FA-0425-408F-9861-80BF5AFB276D}"/>
          </ac:picMkLst>
        </pc:picChg>
      </pc:sldChg>
      <pc:sldChg chg="addSp modSp">
        <pc:chgData name="Henok Tsighe Solomon" userId="S::hsolomon@mum.edu::40c8c2a5-0091-4a74-9897-f4fdaa8e7d87" providerId="AD" clId="Web-{BC9403BB-1CC9-4299-9182-9B577A4859F5}" dt="2018-11-01T01:59:41.589" v="6" actId="14100"/>
        <pc:sldMkLst>
          <pc:docMk/>
          <pc:sldMk cId="4278626679" sldId="264"/>
        </pc:sldMkLst>
        <pc:picChg chg="add mod">
          <ac:chgData name="Henok Tsighe Solomon" userId="S::hsolomon@mum.edu::40c8c2a5-0091-4a74-9897-f4fdaa8e7d87" providerId="AD" clId="Web-{BC9403BB-1CC9-4299-9182-9B577A4859F5}" dt="2018-11-01T01:59:41.589" v="6" actId="14100"/>
          <ac:picMkLst>
            <pc:docMk/>
            <pc:sldMk cId="4278626679" sldId="264"/>
            <ac:picMk id="2" creationId="{BA9FE726-F281-44FA-B36D-4FD3D62E5E55}"/>
          </ac:picMkLst>
        </pc:picChg>
      </pc:sldChg>
      <pc:sldChg chg="new">
        <pc:chgData name="Henok Tsighe Solomon" userId="S::hsolomon@mum.edu::40c8c2a5-0091-4a74-9897-f4fdaa8e7d87" providerId="AD" clId="Web-{BC9403BB-1CC9-4299-9182-9B577A4859F5}" dt="2018-11-01T02:00:11.668" v="8"/>
        <pc:sldMkLst>
          <pc:docMk/>
          <pc:sldMk cId="3591800327" sldId="265"/>
        </pc:sldMkLst>
      </pc:sldChg>
      <pc:sldChg chg="delSp modSp new del">
        <pc:chgData name="Henok Tsighe Solomon" userId="S::hsolomon@mum.edu::40c8c2a5-0091-4a74-9897-f4fdaa8e7d87" providerId="AD" clId="Web-{BC9403BB-1CC9-4299-9182-9B577A4859F5}" dt="2018-11-01T02:01:39.731" v="59"/>
        <pc:sldMkLst>
          <pc:docMk/>
          <pc:sldMk cId="569542910" sldId="266"/>
        </pc:sldMkLst>
        <pc:spChg chg="mod">
          <ac:chgData name="Henok Tsighe Solomon" userId="S::hsolomon@mum.edu::40c8c2a5-0091-4a74-9897-f4fdaa8e7d87" providerId="AD" clId="Web-{BC9403BB-1CC9-4299-9182-9B577A4859F5}" dt="2018-11-01T02:00:34.621" v="34" actId="20577"/>
          <ac:spMkLst>
            <pc:docMk/>
            <pc:sldMk cId="569542910" sldId="266"/>
            <ac:spMk id="2" creationId="{8E638B1B-052E-4466-B1BA-2EBB69E86434}"/>
          </ac:spMkLst>
        </pc:spChg>
        <pc:spChg chg="del">
          <ac:chgData name="Henok Tsighe Solomon" userId="S::hsolomon@mum.edu::40c8c2a5-0091-4a74-9897-f4fdaa8e7d87" providerId="AD" clId="Web-{BC9403BB-1CC9-4299-9182-9B577A4859F5}" dt="2018-11-01T02:00:37.293" v="37"/>
          <ac:spMkLst>
            <pc:docMk/>
            <pc:sldMk cId="569542910" sldId="266"/>
            <ac:spMk id="3" creationId="{9A2D82CE-5FD4-4BB2-B63D-7E0505FB90B5}"/>
          </ac:spMkLst>
        </pc:spChg>
      </pc:sldChg>
      <pc:sldChg chg="modSp add replId">
        <pc:chgData name="Henok Tsighe Solomon" userId="S::hsolomon@mum.edu::40c8c2a5-0091-4a74-9897-f4fdaa8e7d87" providerId="AD" clId="Web-{BC9403BB-1CC9-4299-9182-9B577A4859F5}" dt="2018-11-01T02:01:29.934" v="56" actId="20577"/>
        <pc:sldMkLst>
          <pc:docMk/>
          <pc:sldMk cId="3606678750" sldId="267"/>
        </pc:sldMkLst>
        <pc:spChg chg="mod">
          <ac:chgData name="Henok Tsighe Solomon" userId="S::hsolomon@mum.edu::40c8c2a5-0091-4a74-9897-f4fdaa8e7d87" providerId="AD" clId="Web-{BC9403BB-1CC9-4299-9182-9B577A4859F5}" dt="2018-11-01T02:01:29.934" v="56" actId="20577"/>
          <ac:spMkLst>
            <pc:docMk/>
            <pc:sldMk cId="3606678750" sldId="267"/>
            <ac:spMk id="2" creationId="{0DFEA4CB-5406-455D-AC13-4E92E2C72B7F}"/>
          </ac:spMkLst>
        </pc:spChg>
      </pc:sldChg>
    </pc:docChg>
  </pc:docChgLst>
  <pc:docChgLst>
    <pc:chgData name="Henok Tsighe Solomon" userId="S::hsolomon@mum.edu::40c8c2a5-0091-4a74-9897-f4fdaa8e7d87" providerId="AD" clId="Web-{752D8C2E-8B8E-4E90-9831-DA98621DD4D5}"/>
    <pc:docChg chg="modSld">
      <pc:chgData name="Henok Tsighe Solomon" userId="S::hsolomon@mum.edu::40c8c2a5-0091-4a74-9897-f4fdaa8e7d87" providerId="AD" clId="Web-{752D8C2E-8B8E-4E90-9831-DA98621DD4D5}" dt="2018-11-02T16:00:56.994" v="13" actId="14100"/>
      <pc:docMkLst>
        <pc:docMk/>
      </pc:docMkLst>
      <pc:sldChg chg="addSp delSp modSp">
        <pc:chgData name="Henok Tsighe Solomon" userId="S::hsolomon@mum.edu::40c8c2a5-0091-4a74-9897-f4fdaa8e7d87" providerId="AD" clId="Web-{752D8C2E-8B8E-4E90-9831-DA98621DD4D5}" dt="2018-11-02T16:00:56.994" v="13" actId="14100"/>
        <pc:sldMkLst>
          <pc:docMk/>
          <pc:sldMk cId="1997574288" sldId="262"/>
        </pc:sldMkLst>
        <pc:spChg chg="add del">
          <ac:chgData name="Henok Tsighe Solomon" userId="S::hsolomon@mum.edu::40c8c2a5-0091-4a74-9897-f4fdaa8e7d87" providerId="AD" clId="Web-{752D8C2E-8B8E-4E90-9831-DA98621DD4D5}" dt="2018-11-02T16:00:47.947" v="11"/>
          <ac:spMkLst>
            <pc:docMk/>
            <pc:sldMk cId="1997574288" sldId="262"/>
            <ac:spMk id="7" creationId="{57845966-6EFC-468A-9CC7-BAB4B95854E7}"/>
          </ac:spMkLst>
        </pc:spChg>
        <pc:spChg chg="add del">
          <ac:chgData name="Henok Tsighe Solomon" userId="S::hsolomon@mum.edu::40c8c2a5-0091-4a74-9897-f4fdaa8e7d87" providerId="AD" clId="Web-{752D8C2E-8B8E-4E90-9831-DA98621DD4D5}" dt="2018-11-02T16:00:47.947" v="11"/>
          <ac:spMkLst>
            <pc:docMk/>
            <pc:sldMk cId="1997574288" sldId="262"/>
            <ac:spMk id="8" creationId="{ADAD1991-FFD1-4E94-ABAB-7560D33008E4}"/>
          </ac:spMkLst>
        </pc:spChg>
        <pc:picChg chg="add mod">
          <ac:chgData name="Henok Tsighe Solomon" userId="S::hsolomon@mum.edu::40c8c2a5-0091-4a74-9897-f4fdaa8e7d87" providerId="AD" clId="Web-{752D8C2E-8B8E-4E90-9831-DA98621DD4D5}" dt="2018-11-02T16:00:56.994" v="13" actId="14100"/>
          <ac:picMkLst>
            <pc:docMk/>
            <pc:sldMk cId="1997574288" sldId="262"/>
            <ac:picMk id="2" creationId="{6B5D4AEC-7BB6-40BF-9486-E377D4522829}"/>
          </ac:picMkLst>
        </pc:picChg>
        <pc:picChg chg="add del">
          <ac:chgData name="Henok Tsighe Solomon" userId="S::hsolomon@mum.edu::40c8c2a5-0091-4a74-9897-f4fdaa8e7d87" providerId="AD" clId="Web-{752D8C2E-8B8E-4E90-9831-DA98621DD4D5}" dt="2018-11-02T16:00:47.947" v="11"/>
          <ac:picMkLst>
            <pc:docMk/>
            <pc:sldMk cId="1997574288" sldId="262"/>
            <ac:picMk id="6" creationId="{75554383-98AF-4A47-BB65-705FAAA4BE6A}"/>
          </ac:picMkLst>
        </pc:picChg>
      </pc:sldChg>
    </pc:docChg>
  </pc:docChgLst>
  <pc:docChgLst>
    <pc:chgData name="Henok Tsighe Solomon" userId="S::hsolomon@mum.edu::40c8c2a5-0091-4a74-9897-f4fdaa8e7d87" providerId="AD" clId="Web-{FAA8762C-5B9B-4D31-A09C-28A2A4A8D861}"/>
    <pc:docChg chg="delSld modSld">
      <pc:chgData name="Henok Tsighe Solomon" userId="S::hsolomon@mum.edu::40c8c2a5-0091-4a74-9897-f4fdaa8e7d87" providerId="AD" clId="Web-{FAA8762C-5B9B-4D31-A09C-28A2A4A8D861}" dt="2018-11-02T18:50:39.980" v="218" actId="20577"/>
      <pc:docMkLst>
        <pc:docMk/>
      </pc:docMkLst>
      <pc:sldChg chg="modSp del">
        <pc:chgData name="Henok Tsighe Solomon" userId="S::hsolomon@mum.edu::40c8c2a5-0091-4a74-9897-f4fdaa8e7d87" providerId="AD" clId="Web-{FAA8762C-5B9B-4D31-A09C-28A2A4A8D861}" dt="2018-11-02T18:48:03.841" v="111"/>
        <pc:sldMkLst>
          <pc:docMk/>
          <pc:sldMk cId="23873154" sldId="257"/>
        </pc:sldMkLst>
        <pc:spChg chg="mod">
          <ac:chgData name="Henok Tsighe Solomon" userId="S::hsolomon@mum.edu::40c8c2a5-0091-4a74-9897-f4fdaa8e7d87" providerId="AD" clId="Web-{FAA8762C-5B9B-4D31-A09C-28A2A4A8D861}" dt="2018-11-02T18:35:40.563" v="50" actId="20577"/>
          <ac:spMkLst>
            <pc:docMk/>
            <pc:sldMk cId="23873154" sldId="257"/>
            <ac:spMk id="2" creationId="{422AF7C2-D73D-4F4D-BD30-396A3A80FFE8}"/>
          </ac:spMkLst>
        </pc:spChg>
      </pc:sldChg>
      <pc:sldChg chg="modSp">
        <pc:chgData name="Henok Tsighe Solomon" userId="S::hsolomon@mum.edu::40c8c2a5-0091-4a74-9897-f4fdaa8e7d87" providerId="AD" clId="Web-{FAA8762C-5B9B-4D31-A09C-28A2A4A8D861}" dt="2018-11-02T18:45:16.671" v="110"/>
        <pc:sldMkLst>
          <pc:docMk/>
          <pc:sldMk cId="1769805224" sldId="260"/>
        </pc:sldMkLst>
        <pc:graphicFrameChg chg="mod modGraphic">
          <ac:chgData name="Henok Tsighe Solomon" userId="S::hsolomon@mum.edu::40c8c2a5-0091-4a74-9897-f4fdaa8e7d87" providerId="AD" clId="Web-{FAA8762C-5B9B-4D31-A09C-28A2A4A8D861}" dt="2018-11-02T18:45:16.671" v="110"/>
          <ac:graphicFrameMkLst>
            <pc:docMk/>
            <pc:sldMk cId="1769805224" sldId="260"/>
            <ac:graphicFrameMk id="4" creationId="{4F3C8785-A9B4-1644-912F-D100C7DE5404}"/>
          </ac:graphicFrameMkLst>
        </pc:graphicFrameChg>
      </pc:sldChg>
      <pc:sldChg chg="modSp">
        <pc:chgData name="Henok Tsighe Solomon" userId="S::hsolomon@mum.edu::40c8c2a5-0091-4a74-9897-f4fdaa8e7d87" providerId="AD" clId="Web-{FAA8762C-5B9B-4D31-A09C-28A2A4A8D861}" dt="2018-11-02T18:50:37.324" v="216" actId="20577"/>
        <pc:sldMkLst>
          <pc:docMk/>
          <pc:sldMk cId="3606678750" sldId="267"/>
        </pc:sldMkLst>
        <pc:spChg chg="mod">
          <ac:chgData name="Henok Tsighe Solomon" userId="S::hsolomon@mum.edu::40c8c2a5-0091-4a74-9897-f4fdaa8e7d87" providerId="AD" clId="Web-{FAA8762C-5B9B-4D31-A09C-28A2A4A8D861}" dt="2018-11-02T18:50:37.324" v="216" actId="20577"/>
          <ac:spMkLst>
            <pc:docMk/>
            <pc:sldMk cId="3606678750" sldId="267"/>
            <ac:spMk id="2" creationId="{0DFEA4CB-5406-455D-AC13-4E92E2C72B7F}"/>
          </ac:spMkLst>
        </pc:spChg>
      </pc:sldChg>
      <pc:sldChg chg="modSp">
        <pc:chgData name="Henok Tsighe Solomon" userId="S::hsolomon@mum.edu::40c8c2a5-0091-4a74-9897-f4fdaa8e7d87" providerId="AD" clId="Web-{FAA8762C-5B9B-4D31-A09C-28A2A4A8D861}" dt="2018-11-02T18:49:22.746" v="207" actId="20577"/>
        <pc:sldMkLst>
          <pc:docMk/>
          <pc:sldMk cId="120590915" sldId="270"/>
        </pc:sldMkLst>
        <pc:spChg chg="mod">
          <ac:chgData name="Henok Tsighe Solomon" userId="S::hsolomon@mum.edu::40c8c2a5-0091-4a74-9897-f4fdaa8e7d87" providerId="AD" clId="Web-{FAA8762C-5B9B-4D31-A09C-28A2A4A8D861}" dt="2018-11-02T18:49:22.746" v="207" actId="20577"/>
          <ac:spMkLst>
            <pc:docMk/>
            <pc:sldMk cId="120590915" sldId="270"/>
            <ac:spMk id="2" creationId="{0DFEA4CB-5406-455D-AC13-4E92E2C72B7F}"/>
          </ac:spMkLst>
        </pc:spChg>
      </pc:sldChg>
      <pc:sldChg chg="modSp">
        <pc:chgData name="Henok Tsighe Solomon" userId="S::hsolomon@mum.edu::40c8c2a5-0091-4a74-9897-f4fdaa8e7d87" providerId="AD" clId="Web-{FAA8762C-5B9B-4D31-A09C-28A2A4A8D861}" dt="2018-11-02T18:50:32.355" v="215" actId="1076"/>
        <pc:sldMkLst>
          <pc:docMk/>
          <pc:sldMk cId="1275642725" sldId="275"/>
        </pc:sldMkLst>
        <pc:spChg chg="mod">
          <ac:chgData name="Henok Tsighe Solomon" userId="S::hsolomon@mum.edu::40c8c2a5-0091-4a74-9897-f4fdaa8e7d87" providerId="AD" clId="Web-{FAA8762C-5B9B-4D31-A09C-28A2A4A8D861}" dt="2018-11-02T18:50:32.355" v="215" actId="1076"/>
          <ac:spMkLst>
            <pc:docMk/>
            <pc:sldMk cId="1275642725" sldId="275"/>
            <ac:spMk id="2" creationId="{0DFEA4CB-5406-455D-AC13-4E92E2C72B7F}"/>
          </ac:spMkLst>
        </pc:spChg>
      </pc:sldChg>
      <pc:sldChg chg="addSp delSp modSp mod setBg">
        <pc:chgData name="Henok Tsighe Solomon" userId="S::hsolomon@mum.edu::40c8c2a5-0091-4a74-9897-f4fdaa8e7d87" providerId="AD" clId="Web-{FAA8762C-5B9B-4D31-A09C-28A2A4A8D861}" dt="2018-11-02T18:43:57.124" v="76" actId="20577"/>
        <pc:sldMkLst>
          <pc:docMk/>
          <pc:sldMk cId="2711632540" sldId="280"/>
        </pc:sldMkLst>
        <pc:spChg chg="mod">
          <ac:chgData name="Henok Tsighe Solomon" userId="S::hsolomon@mum.edu::40c8c2a5-0091-4a74-9897-f4fdaa8e7d87" providerId="AD" clId="Web-{FAA8762C-5B9B-4D31-A09C-28A2A4A8D861}" dt="2018-11-02T18:43:09.562" v="74"/>
          <ac:spMkLst>
            <pc:docMk/>
            <pc:sldMk cId="2711632540" sldId="280"/>
            <ac:spMk id="2" creationId="{6940CDFA-591D-4716-BB4C-8B80BD574AE8}"/>
          </ac:spMkLst>
        </pc:spChg>
        <pc:spChg chg="add del mod replId">
          <ac:chgData name="Henok Tsighe Solomon" userId="S::hsolomon@mum.edu::40c8c2a5-0091-4a74-9897-f4fdaa8e7d87" providerId="AD" clId="Web-{FAA8762C-5B9B-4D31-A09C-28A2A4A8D861}" dt="2018-11-02T18:43:57.124" v="76" actId="20577"/>
          <ac:spMkLst>
            <pc:docMk/>
            <pc:sldMk cId="2711632540" sldId="280"/>
            <ac:spMk id="3" creationId="{663E4DA4-4B2B-4838-ABAB-2EB6A2E67851}"/>
          </ac:spMkLst>
        </pc:spChg>
        <pc:spChg chg="add del">
          <ac:chgData name="Henok Tsighe Solomon" userId="S::hsolomon@mum.edu::40c8c2a5-0091-4a74-9897-f4fdaa8e7d87" providerId="AD" clId="Web-{FAA8762C-5B9B-4D31-A09C-28A2A4A8D861}" dt="2018-11-02T18:43:09.218" v="73"/>
          <ac:spMkLst>
            <pc:docMk/>
            <pc:sldMk cId="2711632540" sldId="280"/>
            <ac:spMk id="6" creationId="{42285737-90EE-47DC-AC80-8AE156B11969}"/>
          </ac:spMkLst>
        </pc:spChg>
        <pc:spChg chg="add">
          <ac:chgData name="Henok Tsighe Solomon" userId="S::hsolomon@mum.edu::40c8c2a5-0091-4a74-9897-f4fdaa8e7d87" providerId="AD" clId="Web-{FAA8762C-5B9B-4D31-A09C-28A2A4A8D861}" dt="2018-11-02T18:43:09.562" v="74"/>
          <ac:spMkLst>
            <pc:docMk/>
            <pc:sldMk cId="2711632540" sldId="280"/>
            <ac:spMk id="9" creationId="{4351DFE5-F63D-4BE0-BDA9-E3EB88F01AA5}"/>
          </ac:spMkLst>
        </pc:spChg>
        <pc:spChg chg="add del">
          <ac:chgData name="Henok Tsighe Solomon" userId="S::hsolomon@mum.edu::40c8c2a5-0091-4a74-9897-f4fdaa8e7d87" providerId="AD" clId="Web-{FAA8762C-5B9B-4D31-A09C-28A2A4A8D861}" dt="2018-11-02T18:42:59.375" v="71"/>
          <ac:spMkLst>
            <pc:docMk/>
            <pc:sldMk cId="2711632540" sldId="280"/>
            <ac:spMk id="10" creationId="{4351DFE5-F63D-4BE0-BDA9-E3EB88F01AA5}"/>
          </ac:spMkLst>
        </pc:spChg>
        <pc:grpChg chg="add del">
          <ac:chgData name="Henok Tsighe Solomon" userId="S::hsolomon@mum.edu::40c8c2a5-0091-4a74-9897-f4fdaa8e7d87" providerId="AD" clId="Web-{FAA8762C-5B9B-4D31-A09C-28A2A4A8D861}" dt="2018-11-02T18:43:09.218" v="73"/>
          <ac:grpSpMkLst>
            <pc:docMk/>
            <pc:sldMk cId="2711632540" sldId="280"/>
            <ac:grpSpMk id="7" creationId="{B57BDC17-F1B3-455F-BBF1-680AA1F25C06}"/>
          </ac:grpSpMkLst>
        </pc:grpChg>
        <pc:graphicFrameChg chg="add del">
          <ac:chgData name="Henok Tsighe Solomon" userId="S::hsolomon@mum.edu::40c8c2a5-0091-4a74-9897-f4fdaa8e7d87" providerId="AD" clId="Web-{FAA8762C-5B9B-4D31-A09C-28A2A4A8D861}" dt="2018-11-02T18:42:59.375" v="71"/>
          <ac:graphicFrameMkLst>
            <pc:docMk/>
            <pc:sldMk cId="2711632540" sldId="280"/>
            <ac:graphicFrameMk id="5" creationId="{18FE5C7C-939F-4473-ACA5-8F74A34870EA}"/>
          </ac:graphicFrameMkLst>
        </pc:graphicFrameChg>
        <pc:graphicFrameChg chg="add del">
          <ac:chgData name="Henok Tsighe Solomon" userId="S::hsolomon@mum.edu::40c8c2a5-0091-4a74-9897-f4fdaa8e7d87" providerId="AD" clId="Web-{FAA8762C-5B9B-4D31-A09C-28A2A4A8D861}" dt="2018-11-02T18:43:09.218" v="73"/>
          <ac:graphicFrameMkLst>
            <pc:docMk/>
            <pc:sldMk cId="2711632540" sldId="280"/>
            <ac:graphicFrameMk id="8" creationId="{7E05D12B-81E0-4104-AF1F-34CE8B904317}"/>
          </ac:graphicFrameMkLst>
        </pc:graphicFrameChg>
        <pc:picChg chg="add">
          <ac:chgData name="Henok Tsighe Solomon" userId="S::hsolomon@mum.edu::40c8c2a5-0091-4a74-9897-f4fdaa8e7d87" providerId="AD" clId="Web-{FAA8762C-5B9B-4D31-A09C-28A2A4A8D861}" dt="2018-11-02T18:43:09.562" v="74"/>
          <ac:picMkLst>
            <pc:docMk/>
            <pc:sldMk cId="2711632540" sldId="280"/>
            <ac:picMk id="11" creationId="{3AA16612-ACD2-4A16-8F2B-4514FD6BF28F}"/>
          </ac:picMkLst>
        </pc:picChg>
        <pc:picChg chg="add del">
          <ac:chgData name="Henok Tsighe Solomon" userId="S::hsolomon@mum.edu::40c8c2a5-0091-4a74-9897-f4fdaa8e7d87" providerId="AD" clId="Web-{FAA8762C-5B9B-4D31-A09C-28A2A4A8D861}" dt="2018-11-02T18:42:59.375" v="71"/>
          <ac:picMkLst>
            <pc:docMk/>
            <pc:sldMk cId="2711632540" sldId="280"/>
            <ac:picMk id="12" creationId="{02DD2BC0-6F29-4B4F-8D61-2DCF6D2E8E73}"/>
          </ac:picMkLst>
        </pc:picChg>
      </pc:sldChg>
    </pc:docChg>
  </pc:docChgLst>
  <pc:docChgLst>
    <pc:chgData name="Henok Tsighe Solomon" userId="S::hsolomon@mum.edu::40c8c2a5-0091-4a74-9897-f4fdaa8e7d87" providerId="AD" clId="Web-{00B65338-3726-4CE5-85B0-71E207C3A77B}"/>
    <pc:docChg chg="addSld modSld sldOrd">
      <pc:chgData name="Henok Tsighe Solomon" userId="S::hsolomon@mum.edu::40c8c2a5-0091-4a74-9897-f4fdaa8e7d87" providerId="AD" clId="Web-{00B65338-3726-4CE5-85B0-71E207C3A77B}" dt="2018-11-02T16:58:35.176" v="68" actId="1076"/>
      <pc:docMkLst>
        <pc:docMk/>
      </pc:docMkLst>
      <pc:sldChg chg="modSp">
        <pc:chgData name="Henok Tsighe Solomon" userId="S::hsolomon@mum.edu::40c8c2a5-0091-4a74-9897-f4fdaa8e7d87" providerId="AD" clId="Web-{00B65338-3726-4CE5-85B0-71E207C3A77B}" dt="2018-11-02T16:58:35.176" v="68" actId="1076"/>
        <pc:sldMkLst>
          <pc:docMk/>
          <pc:sldMk cId="1511195328" sldId="259"/>
        </pc:sldMkLst>
        <pc:spChg chg="mod">
          <ac:chgData name="Henok Tsighe Solomon" userId="S::hsolomon@mum.edu::40c8c2a5-0091-4a74-9897-f4fdaa8e7d87" providerId="AD" clId="Web-{00B65338-3726-4CE5-85B0-71E207C3A77B}" dt="2018-11-02T16:58:35.176" v="68" actId="1076"/>
          <ac:spMkLst>
            <pc:docMk/>
            <pc:sldMk cId="1511195328" sldId="259"/>
            <ac:spMk id="2" creationId="{4384FAD0-5CDF-2644-9CCD-6BC76FE84D2F}"/>
          </ac:spMkLst>
        </pc:spChg>
      </pc:sldChg>
      <pc:sldChg chg="addSp delSp modSp mod setBg setClrOvrMap">
        <pc:chgData name="Henok Tsighe Solomon" userId="S::hsolomon@mum.edu::40c8c2a5-0091-4a74-9897-f4fdaa8e7d87" providerId="AD" clId="Web-{00B65338-3726-4CE5-85B0-71E207C3A77B}" dt="2018-11-02T16:48:41.583" v="6"/>
        <pc:sldMkLst>
          <pc:docMk/>
          <pc:sldMk cId="3238929523" sldId="279"/>
        </pc:sldMkLst>
        <pc:spChg chg="mod">
          <ac:chgData name="Henok Tsighe Solomon" userId="S::hsolomon@mum.edu::40c8c2a5-0091-4a74-9897-f4fdaa8e7d87" providerId="AD" clId="Web-{00B65338-3726-4CE5-85B0-71E207C3A77B}" dt="2018-11-02T16:48:41.583" v="6"/>
          <ac:spMkLst>
            <pc:docMk/>
            <pc:sldMk cId="3238929523" sldId="279"/>
            <ac:spMk id="2" creationId="{49BA9197-4725-4CFF-BF3D-3079884136CE}"/>
          </ac:spMkLst>
        </pc:spChg>
        <pc:spChg chg="add del">
          <ac:chgData name="Henok Tsighe Solomon" userId="S::hsolomon@mum.edu::40c8c2a5-0091-4a74-9897-f4fdaa8e7d87" providerId="AD" clId="Web-{00B65338-3726-4CE5-85B0-71E207C3A77B}" dt="2018-11-02T16:48:41.380" v="5"/>
          <ac:spMkLst>
            <pc:docMk/>
            <pc:sldMk cId="3238929523" sldId="279"/>
            <ac:spMk id="7" creationId="{42285737-90EE-47DC-AC80-8AE156B11969}"/>
          </ac:spMkLst>
        </pc:spChg>
        <pc:spChg chg="add del">
          <ac:chgData name="Henok Tsighe Solomon" userId="S::hsolomon@mum.edu::40c8c2a5-0091-4a74-9897-f4fdaa8e7d87" providerId="AD" clId="Web-{00B65338-3726-4CE5-85B0-71E207C3A77B}" dt="2018-11-02T16:48:02.474" v="1"/>
          <ac:spMkLst>
            <pc:docMk/>
            <pc:sldMk cId="3238929523" sldId="279"/>
            <ac:spMk id="10" creationId="{982413CC-69E6-4BDA-A88D-E4EF8F95B27D}"/>
          </ac:spMkLst>
        </pc:spChg>
        <pc:spChg chg="add">
          <ac:chgData name="Henok Tsighe Solomon" userId="S::hsolomon@mum.edu::40c8c2a5-0091-4a74-9897-f4fdaa8e7d87" providerId="AD" clId="Web-{00B65338-3726-4CE5-85B0-71E207C3A77B}" dt="2018-11-02T16:48:41.583" v="6"/>
          <ac:spMkLst>
            <pc:docMk/>
            <pc:sldMk cId="3238929523" sldId="279"/>
            <ac:spMk id="11" creationId="{46C2E80F-49A6-4372-B103-219D417A55ED}"/>
          </ac:spMkLst>
        </pc:spChg>
        <pc:spChg chg="add del mod replId">
          <ac:chgData name="Henok Tsighe Solomon" userId="S::hsolomon@mum.edu::40c8c2a5-0091-4a74-9897-f4fdaa8e7d87" providerId="AD" clId="Web-{00B65338-3726-4CE5-85B0-71E207C3A77B}" dt="2018-11-02T16:48:41.583" v="6"/>
          <ac:spMkLst>
            <pc:docMk/>
            <pc:sldMk cId="3238929523" sldId="279"/>
            <ac:spMk id="14" creationId="{2BA36003-1FBE-432F-9425-514747A7DD1E}"/>
          </ac:spMkLst>
        </pc:spChg>
        <pc:grpChg chg="add del">
          <ac:chgData name="Henok Tsighe Solomon" userId="S::hsolomon@mum.edu::40c8c2a5-0091-4a74-9897-f4fdaa8e7d87" providerId="AD" clId="Web-{00B65338-3726-4CE5-85B0-71E207C3A77B}" dt="2018-11-02T16:48:41.380" v="5"/>
          <ac:grpSpMkLst>
            <pc:docMk/>
            <pc:sldMk cId="3238929523" sldId="279"/>
            <ac:grpSpMk id="8" creationId="{B57BDC17-F1B3-455F-BBF1-680AA1F25C06}"/>
          </ac:grpSpMkLst>
        </pc:grpChg>
        <pc:grpChg chg="add del">
          <ac:chgData name="Henok Tsighe Solomon" userId="S::hsolomon@mum.edu::40c8c2a5-0091-4a74-9897-f4fdaa8e7d87" providerId="AD" clId="Web-{00B65338-3726-4CE5-85B0-71E207C3A77B}" dt="2018-11-02T16:48:02.474" v="1"/>
          <ac:grpSpMkLst>
            <pc:docMk/>
            <pc:sldMk cId="3238929523" sldId="279"/>
            <ac:grpSpMk id="12" creationId="{4F1F7357-8633-4CE7-BF80-475EE8A2FAEA}"/>
          </ac:grpSpMkLst>
        </pc:grpChg>
        <pc:graphicFrameChg chg="add del">
          <ac:chgData name="Henok Tsighe Solomon" userId="S::hsolomon@mum.edu::40c8c2a5-0091-4a74-9897-f4fdaa8e7d87" providerId="AD" clId="Web-{00B65338-3726-4CE5-85B0-71E207C3A77B}" dt="2018-11-02T16:48:02.474" v="1"/>
          <ac:graphicFrameMkLst>
            <pc:docMk/>
            <pc:sldMk cId="3238929523" sldId="279"/>
            <ac:graphicFrameMk id="5" creationId="{3D676A94-6A8D-4A41-B25C-D37A50FF0D47}"/>
          </ac:graphicFrameMkLst>
        </pc:graphicFrameChg>
        <pc:graphicFrameChg chg="add del">
          <ac:chgData name="Henok Tsighe Solomon" userId="S::hsolomon@mum.edu::40c8c2a5-0091-4a74-9897-f4fdaa8e7d87" providerId="AD" clId="Web-{00B65338-3726-4CE5-85B0-71E207C3A77B}" dt="2018-11-02T16:48:19.302" v="3"/>
          <ac:graphicFrameMkLst>
            <pc:docMk/>
            <pc:sldMk cId="3238929523" sldId="279"/>
            <ac:graphicFrameMk id="6" creationId="{C84A2F14-FFF0-4578-B63D-C4288F82ACC5}"/>
          </ac:graphicFrameMkLst>
        </pc:graphicFrameChg>
        <pc:graphicFrameChg chg="add del">
          <ac:chgData name="Henok Tsighe Solomon" userId="S::hsolomon@mum.edu::40c8c2a5-0091-4a74-9897-f4fdaa8e7d87" providerId="AD" clId="Web-{00B65338-3726-4CE5-85B0-71E207C3A77B}" dt="2018-11-02T16:48:41.380" v="5"/>
          <ac:graphicFrameMkLst>
            <pc:docMk/>
            <pc:sldMk cId="3238929523" sldId="279"/>
            <ac:graphicFrameMk id="9" creationId="{A26AA4FA-61A3-4478-898B-F9A80656CE03}"/>
          </ac:graphicFrameMkLst>
        </pc:graphicFrameChg>
        <pc:graphicFrameChg chg="add">
          <ac:chgData name="Henok Tsighe Solomon" userId="S::hsolomon@mum.edu::40c8c2a5-0091-4a74-9897-f4fdaa8e7d87" providerId="AD" clId="Web-{00B65338-3726-4CE5-85B0-71E207C3A77B}" dt="2018-11-02T16:48:41.583" v="6"/>
          <ac:graphicFrameMkLst>
            <pc:docMk/>
            <pc:sldMk cId="3238929523" sldId="279"/>
            <ac:graphicFrameMk id="13" creationId="{F5BA9858-D091-4A15-AEE5-26121A443BC5}"/>
          </ac:graphicFrameMkLst>
        </pc:graphicFrameChg>
      </pc:sldChg>
      <pc:sldChg chg="modSp new ord">
        <pc:chgData name="Henok Tsighe Solomon" userId="S::hsolomon@mum.edu::40c8c2a5-0091-4a74-9897-f4fdaa8e7d87" providerId="AD" clId="Web-{00B65338-3726-4CE5-85B0-71E207C3A77B}" dt="2018-11-02T16:49:37.945" v="63" actId="20577"/>
        <pc:sldMkLst>
          <pc:docMk/>
          <pc:sldMk cId="2711632540" sldId="280"/>
        </pc:sldMkLst>
        <pc:spChg chg="mod">
          <ac:chgData name="Henok Tsighe Solomon" userId="S::hsolomon@mum.edu::40c8c2a5-0091-4a74-9897-f4fdaa8e7d87" providerId="AD" clId="Web-{00B65338-3726-4CE5-85B0-71E207C3A77B}" dt="2018-11-02T16:49:37.945" v="63" actId="20577"/>
          <ac:spMkLst>
            <pc:docMk/>
            <pc:sldMk cId="2711632540" sldId="280"/>
            <ac:spMk id="2" creationId="{6940CDFA-591D-4716-BB4C-8B80BD574AE8}"/>
          </ac:spMkLst>
        </pc:spChg>
      </pc:sldChg>
    </pc:docChg>
  </pc:docChgLst>
  <pc:docChgLst>
    <pc:chgData name="Henok Tsighe Solomon" userId="S::hsolomon@mum.edu::40c8c2a5-0091-4a74-9897-f4fdaa8e7d87" providerId="AD" clId="Web-{41A2B247-01F0-4B69-97B4-8FF3F3C88365}"/>
    <pc:docChg chg="modSld">
      <pc:chgData name="Henok Tsighe Solomon" userId="S::hsolomon@mum.edu::40c8c2a5-0091-4a74-9897-f4fdaa8e7d87" providerId="AD" clId="Web-{41A2B247-01F0-4B69-97B4-8FF3F3C88365}" dt="2018-11-21T15:09:43.066" v="83" actId="20577"/>
      <pc:docMkLst>
        <pc:docMk/>
      </pc:docMkLst>
      <pc:sldChg chg="addSp delSp modSp mod setBg delDesignElem">
        <pc:chgData name="Henok Tsighe Solomon" userId="S::hsolomon@mum.edu::40c8c2a5-0091-4a74-9897-f4fdaa8e7d87" providerId="AD" clId="Web-{41A2B247-01F0-4B69-97B4-8FF3F3C88365}" dt="2018-11-21T15:08:44.098" v="61"/>
        <pc:sldMkLst>
          <pc:docMk/>
          <pc:sldMk cId="2405878275" sldId="282"/>
        </pc:sldMkLst>
        <pc:spChg chg="mod">
          <ac:chgData name="Henok Tsighe Solomon" userId="S::hsolomon@mum.edu::40c8c2a5-0091-4a74-9897-f4fdaa8e7d87" providerId="AD" clId="Web-{41A2B247-01F0-4B69-97B4-8FF3F3C88365}" dt="2018-11-21T15:04:45.161" v="2"/>
          <ac:spMkLst>
            <pc:docMk/>
            <pc:sldMk cId="2405878275" sldId="282"/>
            <ac:spMk id="2" creationId="{1F1CF41F-C936-4C21-B440-D4556B22876F}"/>
          </ac:spMkLst>
        </pc:spChg>
        <pc:spChg chg="del mod replId">
          <ac:chgData name="Henok Tsighe Solomon" userId="S::hsolomon@mum.edu::40c8c2a5-0091-4a74-9897-f4fdaa8e7d87" providerId="AD" clId="Web-{41A2B247-01F0-4B69-97B4-8FF3F3C88365}" dt="2018-11-21T15:04:45.161" v="2"/>
          <ac:spMkLst>
            <pc:docMk/>
            <pc:sldMk cId="2405878275" sldId="282"/>
            <ac:spMk id="6" creationId="{054BD390-F19D-4152-AFC1-C96B9477DFDE}"/>
          </ac:spMkLst>
        </pc:spChg>
        <pc:spChg chg="add del">
          <ac:chgData name="Henok Tsighe Solomon" userId="S::hsolomon@mum.edu::40c8c2a5-0091-4a74-9897-f4fdaa8e7d87" providerId="AD" clId="Web-{41A2B247-01F0-4B69-97B4-8FF3F3C88365}" dt="2018-11-21T15:04:44.942" v="1"/>
          <ac:spMkLst>
            <pc:docMk/>
            <pc:sldMk cId="2405878275" sldId="282"/>
            <ac:spMk id="8" creationId="{A4066C89-42FB-4624-9AFE-3A31B36491B5}"/>
          </ac:spMkLst>
        </pc:spChg>
        <pc:spChg chg="add">
          <ac:chgData name="Henok Tsighe Solomon" userId="S::hsolomon@mum.edu::40c8c2a5-0091-4a74-9897-f4fdaa8e7d87" providerId="AD" clId="Web-{41A2B247-01F0-4B69-97B4-8FF3F3C88365}" dt="2018-11-21T15:04:45.161" v="2"/>
          <ac:spMkLst>
            <pc:docMk/>
            <pc:sldMk cId="2405878275" sldId="282"/>
            <ac:spMk id="10" creationId="{3FD711E9-7F79-40A9-8D9E-4AE293C154A5}"/>
          </ac:spMkLst>
        </pc:spChg>
        <pc:graphicFrameChg chg="add">
          <ac:chgData name="Henok Tsighe Solomon" userId="S::hsolomon@mum.edu::40c8c2a5-0091-4a74-9897-f4fdaa8e7d87" providerId="AD" clId="Web-{41A2B247-01F0-4B69-97B4-8FF3F3C88365}" dt="2018-11-21T15:04:45.161" v="2"/>
          <ac:graphicFrameMkLst>
            <pc:docMk/>
            <pc:sldMk cId="2405878275" sldId="282"/>
            <ac:graphicFrameMk id="5" creationId="{2FA92339-124E-487B-9931-E63400023AE9}"/>
          </ac:graphicFrameMkLst>
        </pc:graphicFrameChg>
      </pc:sldChg>
      <pc:sldChg chg="addSp delSp modSp mod setBg delDesignElem">
        <pc:chgData name="Henok Tsighe Solomon" userId="S::hsolomon@mum.edu::40c8c2a5-0091-4a74-9897-f4fdaa8e7d87" providerId="AD" clId="Web-{41A2B247-01F0-4B69-97B4-8FF3F3C88365}" dt="2018-11-21T15:08:44.098" v="62"/>
        <pc:sldMkLst>
          <pc:docMk/>
          <pc:sldMk cId="763444158" sldId="283"/>
        </pc:sldMkLst>
        <pc:spChg chg="mod">
          <ac:chgData name="Henok Tsighe Solomon" userId="S::hsolomon@mum.edu::40c8c2a5-0091-4a74-9897-f4fdaa8e7d87" providerId="AD" clId="Web-{41A2B247-01F0-4B69-97B4-8FF3F3C88365}" dt="2018-11-21T15:05:32.848" v="9"/>
          <ac:spMkLst>
            <pc:docMk/>
            <pc:sldMk cId="763444158" sldId="283"/>
            <ac:spMk id="2" creationId="{E767FA53-5526-4A7D-9198-D11BEC9A4DF3}"/>
          </ac:spMkLst>
        </pc:spChg>
        <pc:spChg chg="add del mod replId">
          <ac:chgData name="Henok Tsighe Solomon" userId="S::hsolomon@mum.edu::40c8c2a5-0091-4a74-9897-f4fdaa8e7d87" providerId="AD" clId="Web-{41A2B247-01F0-4B69-97B4-8FF3F3C88365}" dt="2018-11-21T15:05:32.848" v="9"/>
          <ac:spMkLst>
            <pc:docMk/>
            <pc:sldMk cId="763444158" sldId="283"/>
            <ac:spMk id="3" creationId="{0BAFAFB4-140D-4EF5-BFF6-ADED50A1A904}"/>
          </ac:spMkLst>
        </pc:spChg>
        <pc:spChg chg="add del">
          <ac:chgData name="Henok Tsighe Solomon" userId="S::hsolomon@mum.edu::40c8c2a5-0091-4a74-9897-f4fdaa8e7d87" providerId="AD" clId="Web-{41A2B247-01F0-4B69-97B4-8FF3F3C88365}" dt="2018-11-21T15:05:32.676" v="8"/>
          <ac:spMkLst>
            <pc:docMk/>
            <pc:sldMk cId="763444158" sldId="283"/>
            <ac:spMk id="6" creationId="{3FD711E9-7F79-40A9-8D9E-4AE293C154A5}"/>
          </ac:spMkLst>
        </pc:spChg>
        <pc:spChg chg="add del">
          <ac:chgData name="Henok Tsighe Solomon" userId="S::hsolomon@mum.edu::40c8c2a5-0091-4a74-9897-f4fdaa8e7d87" providerId="AD" clId="Web-{41A2B247-01F0-4B69-97B4-8FF3F3C88365}" dt="2018-11-21T15:05:25.333" v="4"/>
          <ac:spMkLst>
            <pc:docMk/>
            <pc:sldMk cId="763444158" sldId="283"/>
            <ac:spMk id="8" creationId="{A4066C89-42FB-4624-9AFE-3A31B36491B5}"/>
          </ac:spMkLst>
        </pc:spChg>
        <pc:spChg chg="add">
          <ac:chgData name="Henok Tsighe Solomon" userId="S::hsolomon@mum.edu::40c8c2a5-0091-4a74-9897-f4fdaa8e7d87" providerId="AD" clId="Web-{41A2B247-01F0-4B69-97B4-8FF3F3C88365}" dt="2018-11-21T15:05:32.848" v="9"/>
          <ac:spMkLst>
            <pc:docMk/>
            <pc:sldMk cId="763444158" sldId="283"/>
            <ac:spMk id="9" creationId="{A4066C89-42FB-4624-9AFE-3A31B36491B5}"/>
          </ac:spMkLst>
        </pc:spChg>
        <pc:spChg chg="add del">
          <ac:chgData name="Henok Tsighe Solomon" userId="S::hsolomon@mum.edu::40c8c2a5-0091-4a74-9897-f4fdaa8e7d87" providerId="AD" clId="Web-{41A2B247-01F0-4B69-97B4-8FF3F3C88365}" dt="2018-11-21T15:05:29.536" v="6"/>
          <ac:spMkLst>
            <pc:docMk/>
            <pc:sldMk cId="763444158" sldId="283"/>
            <ac:spMk id="10" creationId="{3FD711E9-7F79-40A9-8D9E-4AE293C154A5}"/>
          </ac:spMkLst>
        </pc:spChg>
        <pc:graphicFrameChg chg="add del">
          <ac:chgData name="Henok Tsighe Solomon" userId="S::hsolomon@mum.edu::40c8c2a5-0091-4a74-9897-f4fdaa8e7d87" providerId="AD" clId="Web-{41A2B247-01F0-4B69-97B4-8FF3F3C88365}" dt="2018-11-21T15:05:29.536" v="6"/>
          <ac:graphicFrameMkLst>
            <pc:docMk/>
            <pc:sldMk cId="763444158" sldId="283"/>
            <ac:graphicFrameMk id="5" creationId="{005AD844-8080-48E4-A360-378B7CFD4135}"/>
          </ac:graphicFrameMkLst>
        </pc:graphicFrameChg>
        <pc:graphicFrameChg chg="add del">
          <ac:chgData name="Henok Tsighe Solomon" userId="S::hsolomon@mum.edu::40c8c2a5-0091-4a74-9897-f4fdaa8e7d87" providerId="AD" clId="Web-{41A2B247-01F0-4B69-97B4-8FF3F3C88365}" dt="2018-11-21T15:05:32.676" v="8"/>
          <ac:graphicFrameMkLst>
            <pc:docMk/>
            <pc:sldMk cId="763444158" sldId="283"/>
            <ac:graphicFrameMk id="7" creationId="{384B3ACA-F321-40DE-BCF7-CDB2A15E2D9D}"/>
          </ac:graphicFrameMkLst>
        </pc:graphicFrameChg>
      </pc:sldChg>
      <pc:sldChg chg="addSp delSp modSp mod setBg setClrOvrMap delDesignElem">
        <pc:chgData name="Henok Tsighe Solomon" userId="S::hsolomon@mum.edu::40c8c2a5-0091-4a74-9897-f4fdaa8e7d87" providerId="AD" clId="Web-{41A2B247-01F0-4B69-97B4-8FF3F3C88365}" dt="2018-11-21T15:08:44.098" v="63"/>
        <pc:sldMkLst>
          <pc:docMk/>
          <pc:sldMk cId="3782343808" sldId="284"/>
        </pc:sldMkLst>
        <pc:spChg chg="mod">
          <ac:chgData name="Henok Tsighe Solomon" userId="S::hsolomon@mum.edu::40c8c2a5-0091-4a74-9897-f4fdaa8e7d87" providerId="AD" clId="Web-{41A2B247-01F0-4B69-97B4-8FF3F3C88365}" dt="2018-11-21T15:06:33.129" v="18"/>
          <ac:spMkLst>
            <pc:docMk/>
            <pc:sldMk cId="3782343808" sldId="284"/>
            <ac:spMk id="2" creationId="{7818ACD2-889E-4CD0-8648-24BBB3A38359}"/>
          </ac:spMkLst>
        </pc:spChg>
        <pc:spChg chg="mod">
          <ac:chgData name="Henok Tsighe Solomon" userId="S::hsolomon@mum.edu::40c8c2a5-0091-4a74-9897-f4fdaa8e7d87" providerId="AD" clId="Web-{41A2B247-01F0-4B69-97B4-8FF3F3C88365}" dt="2018-11-21T15:06:33.129" v="18"/>
          <ac:spMkLst>
            <pc:docMk/>
            <pc:sldMk cId="3782343808" sldId="284"/>
            <ac:spMk id="3" creationId="{1C758414-1C14-45D8-B588-BE4B91B84F9E}"/>
          </ac:spMkLst>
        </pc:spChg>
        <pc:spChg chg="add del">
          <ac:chgData name="Henok Tsighe Solomon" userId="S::hsolomon@mum.edu::40c8c2a5-0091-4a74-9897-f4fdaa8e7d87" providerId="AD" clId="Web-{41A2B247-01F0-4B69-97B4-8FF3F3C88365}" dt="2018-11-21T15:06:18.801" v="13"/>
          <ac:spMkLst>
            <pc:docMk/>
            <pc:sldMk cId="3782343808" sldId="284"/>
            <ac:spMk id="5" creationId="{3C4C5769-E723-4A1E-B4F6-F6BB27AE733F}"/>
          </ac:spMkLst>
        </pc:spChg>
        <pc:spChg chg="add del">
          <ac:chgData name="Henok Tsighe Solomon" userId="S::hsolomon@mum.edu::40c8c2a5-0091-4a74-9897-f4fdaa8e7d87" providerId="AD" clId="Web-{41A2B247-01F0-4B69-97B4-8FF3F3C88365}" dt="2018-11-21T15:06:18.801" v="13"/>
          <ac:spMkLst>
            <pc:docMk/>
            <pc:sldMk cId="3782343808" sldId="284"/>
            <ac:spMk id="6" creationId="{E878380D-0E99-4278-9939-702074B88FAF}"/>
          </ac:spMkLst>
        </pc:spChg>
        <pc:spChg chg="add del">
          <ac:chgData name="Henok Tsighe Solomon" userId="S::hsolomon@mum.edu::40c8c2a5-0091-4a74-9897-f4fdaa8e7d87" providerId="AD" clId="Web-{41A2B247-01F0-4B69-97B4-8FF3F3C88365}" dt="2018-11-21T15:06:18.801" v="13"/>
          <ac:spMkLst>
            <pc:docMk/>
            <pc:sldMk cId="3782343808" sldId="284"/>
            <ac:spMk id="7" creationId="{75A92D53-A461-451B-87E6-8746F6FCEFDC}"/>
          </ac:spMkLst>
        </pc:spChg>
        <pc:spChg chg="add del">
          <ac:chgData name="Henok Tsighe Solomon" userId="S::hsolomon@mum.edu::40c8c2a5-0091-4a74-9897-f4fdaa8e7d87" providerId="AD" clId="Web-{41A2B247-01F0-4B69-97B4-8FF3F3C88365}" dt="2018-11-21T15:06:11.676" v="11"/>
          <ac:spMkLst>
            <pc:docMk/>
            <pc:sldMk cId="3782343808" sldId="284"/>
            <ac:spMk id="8" creationId="{E720DB99-7745-4E75-9D96-AAB6D55C531E}"/>
          </ac:spMkLst>
        </pc:spChg>
        <pc:spChg chg="add del">
          <ac:chgData name="Henok Tsighe Solomon" userId="S::hsolomon@mum.edu::40c8c2a5-0091-4a74-9897-f4fdaa8e7d87" providerId="AD" clId="Web-{41A2B247-01F0-4B69-97B4-8FF3F3C88365}" dt="2018-11-21T15:06:26.848" v="15"/>
          <ac:spMkLst>
            <pc:docMk/>
            <pc:sldMk cId="3782343808" sldId="284"/>
            <ac:spMk id="9" creationId="{2A4B0696-68E2-40ED-B597-4B8738754428}"/>
          </ac:spMkLst>
        </pc:spChg>
        <pc:spChg chg="add del">
          <ac:chgData name="Henok Tsighe Solomon" userId="S::hsolomon@mum.edu::40c8c2a5-0091-4a74-9897-f4fdaa8e7d87" providerId="AD" clId="Web-{41A2B247-01F0-4B69-97B4-8FF3F3C88365}" dt="2018-11-21T15:06:11.676" v="11"/>
          <ac:spMkLst>
            <pc:docMk/>
            <pc:sldMk cId="3782343808" sldId="284"/>
            <ac:spMk id="10" creationId="{D68803C4-E159-4360-B7BB-74205C8F782D}"/>
          </ac:spMkLst>
        </pc:spChg>
        <pc:spChg chg="add del">
          <ac:chgData name="Henok Tsighe Solomon" userId="S::hsolomon@mum.edu::40c8c2a5-0091-4a74-9897-f4fdaa8e7d87" providerId="AD" clId="Web-{41A2B247-01F0-4B69-97B4-8FF3F3C88365}" dt="2018-11-21T15:06:26.848" v="15"/>
          <ac:spMkLst>
            <pc:docMk/>
            <pc:sldMk cId="3782343808" sldId="284"/>
            <ac:spMk id="11" creationId="{A19EF1B4-0F49-44D2-AE21-263819BFBC9B}"/>
          </ac:spMkLst>
        </pc:spChg>
        <pc:spChg chg="add del">
          <ac:chgData name="Henok Tsighe Solomon" userId="S::hsolomon@mum.edu::40c8c2a5-0091-4a74-9897-f4fdaa8e7d87" providerId="AD" clId="Web-{41A2B247-01F0-4B69-97B4-8FF3F3C88365}" dt="2018-11-21T15:06:11.676" v="11"/>
          <ac:spMkLst>
            <pc:docMk/>
            <pc:sldMk cId="3782343808" sldId="284"/>
            <ac:spMk id="12" creationId="{504B0465-3B07-49BF-BEA7-D81476246293}"/>
          </ac:spMkLst>
        </pc:spChg>
        <pc:spChg chg="add del">
          <ac:chgData name="Henok Tsighe Solomon" userId="S::hsolomon@mum.edu::40c8c2a5-0091-4a74-9897-f4fdaa8e7d87" providerId="AD" clId="Web-{41A2B247-01F0-4B69-97B4-8FF3F3C88365}" dt="2018-11-21T15:06:32.895" v="17"/>
          <ac:spMkLst>
            <pc:docMk/>
            <pc:sldMk cId="3782343808" sldId="284"/>
            <ac:spMk id="13" creationId="{A486648D-901F-431C-8FFE-6455ADDACFB4}"/>
          </ac:spMkLst>
        </pc:spChg>
        <pc:spChg chg="add del">
          <ac:chgData name="Henok Tsighe Solomon" userId="S::hsolomon@mum.edu::40c8c2a5-0091-4a74-9897-f4fdaa8e7d87" providerId="AD" clId="Web-{41A2B247-01F0-4B69-97B4-8FF3F3C88365}" dt="2018-11-21T15:06:18.801" v="13"/>
          <ac:spMkLst>
            <pc:docMk/>
            <pc:sldMk cId="3782343808" sldId="284"/>
            <ac:spMk id="14" creationId="{F003ABC2-0D2A-42E5-9778-D9E8DBB5470E}"/>
          </ac:spMkLst>
        </pc:spChg>
        <pc:spChg chg="add del">
          <ac:chgData name="Henok Tsighe Solomon" userId="S::hsolomon@mum.edu::40c8c2a5-0091-4a74-9897-f4fdaa8e7d87" providerId="AD" clId="Web-{41A2B247-01F0-4B69-97B4-8FF3F3C88365}" dt="2018-11-21T15:06:32.895" v="17"/>
          <ac:spMkLst>
            <pc:docMk/>
            <pc:sldMk cId="3782343808" sldId="284"/>
            <ac:spMk id="15" creationId="{328E7ECE-D1D9-4A45-83E3-B3AAC21AF50D}"/>
          </ac:spMkLst>
        </pc:spChg>
        <pc:spChg chg="add del">
          <ac:chgData name="Henok Tsighe Solomon" userId="S::hsolomon@mum.edu::40c8c2a5-0091-4a74-9897-f4fdaa8e7d87" providerId="AD" clId="Web-{41A2B247-01F0-4B69-97B4-8FF3F3C88365}" dt="2018-11-21T15:06:32.895" v="17"/>
          <ac:spMkLst>
            <pc:docMk/>
            <pc:sldMk cId="3782343808" sldId="284"/>
            <ac:spMk id="16" creationId="{F2299C5D-8E7A-4F30-B5A0-E61C1AF51DD8}"/>
          </ac:spMkLst>
        </pc:spChg>
        <pc:spChg chg="add">
          <ac:chgData name="Henok Tsighe Solomon" userId="S::hsolomon@mum.edu::40c8c2a5-0091-4a74-9897-f4fdaa8e7d87" providerId="AD" clId="Web-{41A2B247-01F0-4B69-97B4-8FF3F3C88365}" dt="2018-11-21T15:06:33.129" v="18"/>
          <ac:spMkLst>
            <pc:docMk/>
            <pc:sldMk cId="3782343808" sldId="284"/>
            <ac:spMk id="17" creationId="{E720DB99-7745-4E75-9D96-AAB6D55C531E}"/>
          </ac:spMkLst>
        </pc:spChg>
        <pc:spChg chg="add">
          <ac:chgData name="Henok Tsighe Solomon" userId="S::hsolomon@mum.edu::40c8c2a5-0091-4a74-9897-f4fdaa8e7d87" providerId="AD" clId="Web-{41A2B247-01F0-4B69-97B4-8FF3F3C88365}" dt="2018-11-21T15:06:33.129" v="18"/>
          <ac:spMkLst>
            <pc:docMk/>
            <pc:sldMk cId="3782343808" sldId="284"/>
            <ac:spMk id="18" creationId="{D68803C4-E159-4360-B7BB-74205C8F782D}"/>
          </ac:spMkLst>
        </pc:spChg>
        <pc:spChg chg="add">
          <ac:chgData name="Henok Tsighe Solomon" userId="S::hsolomon@mum.edu::40c8c2a5-0091-4a74-9897-f4fdaa8e7d87" providerId="AD" clId="Web-{41A2B247-01F0-4B69-97B4-8FF3F3C88365}" dt="2018-11-21T15:06:33.129" v="18"/>
          <ac:spMkLst>
            <pc:docMk/>
            <pc:sldMk cId="3782343808" sldId="284"/>
            <ac:spMk id="19" creationId="{504B0465-3B07-49BF-BEA7-D81476246293}"/>
          </ac:spMkLst>
        </pc:spChg>
      </pc:sldChg>
      <pc:sldChg chg="addSp delSp modSp mod setBg delDesignElem">
        <pc:chgData name="Henok Tsighe Solomon" userId="S::hsolomon@mum.edu::40c8c2a5-0091-4a74-9897-f4fdaa8e7d87" providerId="AD" clId="Web-{41A2B247-01F0-4B69-97B4-8FF3F3C88365}" dt="2018-11-21T15:09:43.066" v="82" actId="20577"/>
        <pc:sldMkLst>
          <pc:docMk/>
          <pc:sldMk cId="847787895" sldId="285"/>
        </pc:sldMkLst>
        <pc:spChg chg="mod">
          <ac:chgData name="Henok Tsighe Solomon" userId="S::hsolomon@mum.edu::40c8c2a5-0091-4a74-9897-f4fdaa8e7d87" providerId="AD" clId="Web-{41A2B247-01F0-4B69-97B4-8FF3F3C88365}" dt="2018-11-21T15:09:08.754" v="65"/>
          <ac:spMkLst>
            <pc:docMk/>
            <pc:sldMk cId="847787895" sldId="285"/>
            <ac:spMk id="2" creationId="{851CD3B3-81BD-4080-9F57-4ADA39C3ADEE}"/>
          </ac:spMkLst>
        </pc:spChg>
        <pc:spChg chg="add del mod replId">
          <ac:chgData name="Henok Tsighe Solomon" userId="S::hsolomon@mum.edu::40c8c2a5-0091-4a74-9897-f4fdaa8e7d87" providerId="AD" clId="Web-{41A2B247-01F0-4B69-97B4-8FF3F3C88365}" dt="2018-11-21T15:09:43.066" v="82" actId="20577"/>
          <ac:spMkLst>
            <pc:docMk/>
            <pc:sldMk cId="847787895" sldId="285"/>
            <ac:spMk id="3" creationId="{B5BFF173-F32E-4CB8-9AD6-28FC795D432C}"/>
          </ac:spMkLst>
        </pc:spChg>
        <pc:spChg chg="add del">
          <ac:chgData name="Henok Tsighe Solomon" userId="S::hsolomon@mum.edu::40c8c2a5-0091-4a74-9897-f4fdaa8e7d87" providerId="AD" clId="Web-{41A2B247-01F0-4B69-97B4-8FF3F3C88365}" dt="2018-11-21T15:09:08.754" v="65"/>
          <ac:spMkLst>
            <pc:docMk/>
            <pc:sldMk cId="847787895" sldId="285"/>
            <ac:spMk id="6" creationId="{D68803C4-E159-4360-B7BB-74205C8F782D}"/>
          </ac:spMkLst>
        </pc:spChg>
        <pc:spChg chg="add del">
          <ac:chgData name="Henok Tsighe Solomon" userId="S::hsolomon@mum.edu::40c8c2a5-0091-4a74-9897-f4fdaa8e7d87" providerId="AD" clId="Web-{41A2B247-01F0-4B69-97B4-8FF3F3C88365}" dt="2018-11-21T15:09:08.754" v="65"/>
          <ac:spMkLst>
            <pc:docMk/>
            <pc:sldMk cId="847787895" sldId="285"/>
            <ac:spMk id="7" creationId="{504B0465-3B07-49BF-BEA7-D81476246293}"/>
          </ac:spMkLst>
        </pc:spChg>
        <pc:spChg chg="add del">
          <ac:chgData name="Henok Tsighe Solomon" userId="S::hsolomon@mum.edu::40c8c2a5-0091-4a74-9897-f4fdaa8e7d87" providerId="AD" clId="Web-{41A2B247-01F0-4B69-97B4-8FF3F3C88365}" dt="2018-11-21T15:09:08.754" v="65"/>
          <ac:spMkLst>
            <pc:docMk/>
            <pc:sldMk cId="847787895" sldId="285"/>
            <ac:spMk id="8" creationId="{E720DB99-7745-4E75-9D96-AAB6D55C531E}"/>
          </ac:spMkLst>
        </pc:spChg>
        <pc:spChg chg="add del">
          <ac:chgData name="Henok Tsighe Solomon" userId="S::hsolomon@mum.edu::40c8c2a5-0091-4a74-9897-f4fdaa8e7d87" providerId="AD" clId="Web-{41A2B247-01F0-4B69-97B4-8FF3F3C88365}" dt="2018-11-21T15:08:21.473" v="50"/>
          <ac:spMkLst>
            <pc:docMk/>
            <pc:sldMk cId="847787895" sldId="285"/>
            <ac:spMk id="10" creationId="{BCFFB95F-D901-4937-8084-8A7BAA84FAFB}"/>
          </ac:spMkLst>
        </pc:spChg>
        <pc:spChg chg="add">
          <ac:chgData name="Henok Tsighe Solomon" userId="S::hsolomon@mum.edu::40c8c2a5-0091-4a74-9897-f4fdaa8e7d87" providerId="AD" clId="Web-{41A2B247-01F0-4B69-97B4-8FF3F3C88365}" dt="2018-11-21T15:09:08.754" v="65"/>
          <ac:spMkLst>
            <pc:docMk/>
            <pc:sldMk cId="847787895" sldId="285"/>
            <ac:spMk id="13" creationId="{A4066C89-42FB-4624-9AFE-3A31B36491B5}"/>
          </ac:spMkLst>
        </pc:spChg>
        <pc:grpChg chg="add del">
          <ac:chgData name="Henok Tsighe Solomon" userId="S::hsolomon@mum.edu::40c8c2a5-0091-4a74-9897-f4fdaa8e7d87" providerId="AD" clId="Web-{41A2B247-01F0-4B69-97B4-8FF3F3C88365}" dt="2018-11-21T15:08:21.473" v="50"/>
          <ac:grpSpMkLst>
            <pc:docMk/>
            <pc:sldMk cId="847787895" sldId="285"/>
            <ac:grpSpMk id="12" creationId="{60F473BD-3FD3-4548-A8F5-11D3C9CB88BC}"/>
          </ac:grpSpMkLst>
        </pc:grpChg>
        <pc:graphicFrameChg chg="add del">
          <ac:chgData name="Henok Tsighe Solomon" userId="S::hsolomon@mum.edu::40c8c2a5-0091-4a74-9897-f4fdaa8e7d87" providerId="AD" clId="Web-{41A2B247-01F0-4B69-97B4-8FF3F3C88365}" dt="2018-11-21T15:08:21.473" v="50"/>
          <ac:graphicFrameMkLst>
            <pc:docMk/>
            <pc:sldMk cId="847787895" sldId="285"/>
            <ac:graphicFrameMk id="5" creationId="{6FF0B959-256B-45FD-8492-17B6154B98BF}"/>
          </ac:graphicFrameMkLst>
        </pc:graphicFrameChg>
      </pc:sldChg>
    </pc:docChg>
  </pc:docChgLst>
  <pc:docChgLst>
    <pc:chgData name="Henok Tsighe Solomon" userId="S::hsolomon@mum.edu::40c8c2a5-0091-4a74-9897-f4fdaa8e7d87" providerId="AD" clId="Web-{B049A456-BFDD-4399-AF4A-9EA70381785F}"/>
    <pc:docChg chg="modSld">
      <pc:chgData name="Henok Tsighe Solomon" userId="S::hsolomon@mum.edu::40c8c2a5-0091-4a74-9897-f4fdaa8e7d87" providerId="AD" clId="Web-{B049A456-BFDD-4399-AF4A-9EA70381785F}" dt="2018-11-01T17:02:26.266" v="67"/>
      <pc:docMkLst>
        <pc:docMk/>
      </pc:docMkLst>
      <pc:sldChg chg="modSp">
        <pc:chgData name="Henok Tsighe Solomon" userId="S::hsolomon@mum.edu::40c8c2a5-0091-4a74-9897-f4fdaa8e7d87" providerId="AD" clId="Web-{B049A456-BFDD-4399-AF4A-9EA70381785F}" dt="2018-11-01T17:02:07.922" v="39"/>
        <pc:sldMkLst>
          <pc:docMk/>
          <pc:sldMk cId="1769805224" sldId="260"/>
        </pc:sldMkLst>
        <pc:graphicFrameChg chg="mod modGraphic">
          <ac:chgData name="Henok Tsighe Solomon" userId="S::hsolomon@mum.edu::40c8c2a5-0091-4a74-9897-f4fdaa8e7d87" providerId="AD" clId="Web-{B049A456-BFDD-4399-AF4A-9EA70381785F}" dt="2018-11-01T17:02:07.922" v="39"/>
          <ac:graphicFrameMkLst>
            <pc:docMk/>
            <pc:sldMk cId="1769805224" sldId="260"/>
            <ac:graphicFrameMk id="4" creationId="{4F3C8785-A9B4-1644-912F-D100C7DE5404}"/>
          </ac:graphicFrameMkLst>
        </pc:graphicFrameChg>
      </pc:sldChg>
      <pc:sldChg chg="modSp">
        <pc:chgData name="Henok Tsighe Solomon" userId="S::hsolomon@mum.edu::40c8c2a5-0091-4a74-9897-f4fdaa8e7d87" providerId="AD" clId="Web-{B049A456-BFDD-4399-AF4A-9EA70381785F}" dt="2018-11-01T17:02:26.266" v="67"/>
        <pc:sldMkLst>
          <pc:docMk/>
          <pc:sldMk cId="15446806" sldId="261"/>
        </pc:sldMkLst>
        <pc:graphicFrameChg chg="mod modGraphic">
          <ac:chgData name="Henok Tsighe Solomon" userId="S::hsolomon@mum.edu::40c8c2a5-0091-4a74-9897-f4fdaa8e7d87" providerId="AD" clId="Web-{B049A456-BFDD-4399-AF4A-9EA70381785F}" dt="2018-11-01T17:02:26.266" v="67"/>
          <ac:graphicFrameMkLst>
            <pc:docMk/>
            <pc:sldMk cId="15446806" sldId="261"/>
            <ac:graphicFrameMk id="4" creationId="{B24CE1AB-FB10-B141-80B5-F92D7074486E}"/>
          </ac:graphicFrameMkLst>
        </pc:graphicFrameChg>
      </pc:sldChg>
    </pc:docChg>
  </pc:docChgLst>
  <pc:docChgLst>
    <pc:chgData name="Henok Tsighe Solomon" userId="S::hsolomon@mum.edu::40c8c2a5-0091-4a74-9897-f4fdaa8e7d87" providerId="AD" clId="Web-{0F187D67-EAA7-4D73-9F77-9578779F4E2E}"/>
    <pc:docChg chg="delSld modSld">
      <pc:chgData name="Henok Tsighe Solomon" userId="S::hsolomon@mum.edu::40c8c2a5-0091-4a74-9897-f4fdaa8e7d87" providerId="AD" clId="Web-{0F187D67-EAA7-4D73-9F77-9578779F4E2E}" dt="2018-11-22T03:11:42.885" v="30" actId="14100"/>
      <pc:docMkLst>
        <pc:docMk/>
      </pc:docMkLst>
      <pc:sldChg chg="modSp">
        <pc:chgData name="Henok Tsighe Solomon" userId="S::hsolomon@mum.edu::40c8c2a5-0091-4a74-9897-f4fdaa8e7d87" providerId="AD" clId="Web-{0F187D67-EAA7-4D73-9F77-9578779F4E2E}" dt="2018-11-22T03:11:42.885" v="30" actId="14100"/>
        <pc:sldMkLst>
          <pc:docMk/>
          <pc:sldMk cId="1997574288" sldId="262"/>
        </pc:sldMkLst>
        <pc:picChg chg="mod">
          <ac:chgData name="Henok Tsighe Solomon" userId="S::hsolomon@mum.edu::40c8c2a5-0091-4a74-9897-f4fdaa8e7d87" providerId="AD" clId="Web-{0F187D67-EAA7-4D73-9F77-9578779F4E2E}" dt="2018-11-22T03:11:42.885" v="30" actId="14100"/>
          <ac:picMkLst>
            <pc:docMk/>
            <pc:sldMk cId="1997574288" sldId="262"/>
            <ac:picMk id="2" creationId="{6B5D4AEC-7BB6-40BF-9486-E377D4522829}"/>
          </ac:picMkLst>
        </pc:picChg>
      </pc:sldChg>
      <pc:sldChg chg="del">
        <pc:chgData name="Henok Tsighe Solomon" userId="S::hsolomon@mum.edu::40c8c2a5-0091-4a74-9897-f4fdaa8e7d87" providerId="AD" clId="Web-{0F187D67-EAA7-4D73-9F77-9578779F4E2E}" dt="2018-11-22T03:07:54.945" v="27"/>
        <pc:sldMkLst>
          <pc:docMk/>
          <pc:sldMk cId="2803593289" sldId="271"/>
        </pc:sldMkLst>
      </pc:sldChg>
      <pc:sldChg chg="del">
        <pc:chgData name="Henok Tsighe Solomon" userId="S::hsolomon@mum.edu::40c8c2a5-0091-4a74-9897-f4fdaa8e7d87" providerId="AD" clId="Web-{0F187D67-EAA7-4D73-9F77-9578779F4E2E}" dt="2018-11-22T03:09:50.776" v="28"/>
        <pc:sldMkLst>
          <pc:docMk/>
          <pc:sldMk cId="1867615144" sldId="273"/>
        </pc:sldMkLst>
      </pc:sldChg>
      <pc:sldChg chg="addSp delSp modSp">
        <pc:chgData name="Henok Tsighe Solomon" userId="S::hsolomon@mum.edu::40c8c2a5-0091-4a74-9897-f4fdaa8e7d87" providerId="AD" clId="Web-{0F187D67-EAA7-4D73-9F77-9578779F4E2E}" dt="2018-11-22T03:07:19.195" v="24" actId="20577"/>
        <pc:sldMkLst>
          <pc:docMk/>
          <pc:sldMk cId="3031762711" sldId="291"/>
        </pc:sldMkLst>
        <pc:spChg chg="mod">
          <ac:chgData name="Henok Tsighe Solomon" userId="S::hsolomon@mum.edu::40c8c2a5-0091-4a74-9897-f4fdaa8e7d87" providerId="AD" clId="Web-{0F187D67-EAA7-4D73-9F77-9578779F4E2E}" dt="2018-11-22T03:07:19.195" v="24" actId="20577"/>
          <ac:spMkLst>
            <pc:docMk/>
            <pc:sldMk cId="3031762711" sldId="291"/>
            <ac:spMk id="2" creationId="{1CD9FEB5-50BD-4376-A1B4-51269D22B092}"/>
          </ac:spMkLst>
        </pc:spChg>
        <pc:spChg chg="add del mod">
          <ac:chgData name="Henok Tsighe Solomon" userId="S::hsolomon@mum.edu::40c8c2a5-0091-4a74-9897-f4fdaa8e7d87" providerId="AD" clId="Web-{0F187D67-EAA7-4D73-9F77-9578779F4E2E}" dt="2018-11-22T03:04:36.679" v="3"/>
          <ac:spMkLst>
            <pc:docMk/>
            <pc:sldMk cId="3031762711" sldId="291"/>
            <ac:spMk id="3" creationId="{C234D62C-1DD7-4E16-A5BF-E08A385A7334}"/>
          </ac:spMkLst>
        </pc:spChg>
        <pc:spChg chg="add del mod">
          <ac:chgData name="Henok Tsighe Solomon" userId="S::hsolomon@mum.edu::40c8c2a5-0091-4a74-9897-f4fdaa8e7d87" providerId="AD" clId="Web-{0F187D67-EAA7-4D73-9F77-9578779F4E2E}" dt="2018-11-22T03:06:08.398" v="15"/>
          <ac:spMkLst>
            <pc:docMk/>
            <pc:sldMk cId="3031762711" sldId="291"/>
            <ac:spMk id="6" creationId="{F87025C0-4CCA-4924-BF70-60A95F65C512}"/>
          </ac:spMkLst>
        </pc:spChg>
        <pc:spChg chg="add del mod">
          <ac:chgData name="Henok Tsighe Solomon" userId="S::hsolomon@mum.edu::40c8c2a5-0091-4a74-9897-f4fdaa8e7d87" providerId="AD" clId="Web-{0F187D67-EAA7-4D73-9F77-9578779F4E2E}" dt="2018-11-22T03:04:57.163" v="9"/>
          <ac:spMkLst>
            <pc:docMk/>
            <pc:sldMk cId="3031762711" sldId="291"/>
            <ac:spMk id="7" creationId="{3F681FD3-C64C-4D9A-9DDC-608D9D901279}"/>
          </ac:spMkLst>
        </pc:spChg>
        <pc:spChg chg="add del mod">
          <ac:chgData name="Henok Tsighe Solomon" userId="S::hsolomon@mum.edu::40c8c2a5-0091-4a74-9897-f4fdaa8e7d87" providerId="AD" clId="Web-{0F187D67-EAA7-4D73-9F77-9578779F4E2E}" dt="2018-11-22T03:05:07.366" v="13"/>
          <ac:spMkLst>
            <pc:docMk/>
            <pc:sldMk cId="3031762711" sldId="291"/>
            <ac:spMk id="8" creationId="{5CEE2106-9FC2-46B9-9073-74FB9A921D64}"/>
          </ac:spMkLst>
        </pc:spChg>
        <pc:picChg chg="del">
          <ac:chgData name="Henok Tsighe Solomon" userId="S::hsolomon@mum.edu::40c8c2a5-0091-4a74-9897-f4fdaa8e7d87" providerId="AD" clId="Web-{0F187D67-EAA7-4D73-9F77-9578779F4E2E}" dt="2018-11-22T03:04:39.257" v="4"/>
          <ac:picMkLst>
            <pc:docMk/>
            <pc:sldMk cId="3031762711" sldId="291"/>
            <ac:picMk id="4" creationId="{03AACA91-E748-4B10-A515-83374D668CCD}"/>
          </ac:picMkLst>
        </pc:picChg>
        <pc:picChg chg="add mod ord">
          <ac:chgData name="Henok Tsighe Solomon" userId="S::hsolomon@mum.edu::40c8c2a5-0091-4a74-9897-f4fdaa8e7d87" providerId="AD" clId="Web-{0F187D67-EAA7-4D73-9F77-9578779F4E2E}" dt="2018-11-22T03:06:44.445" v="22" actId="14100"/>
          <ac:picMkLst>
            <pc:docMk/>
            <pc:sldMk cId="3031762711" sldId="291"/>
            <ac:picMk id="9" creationId="{5F5F348B-5296-46E5-B0B4-49BDC80E57B0}"/>
          </ac:picMkLst>
        </pc:picChg>
      </pc:sldChg>
    </pc:docChg>
  </pc:docChgLst>
  <pc:docChgLst>
    <pc:chgData name="Henok Tsighe Solomon" userId="S::hsolomon@mum.edu::40c8c2a5-0091-4a74-9897-f4fdaa8e7d87" providerId="AD" clId="Web-{90CC9A7F-4D72-4C9B-8B37-DE75402BE7AD}"/>
    <pc:docChg chg="modSld">
      <pc:chgData name="Henok Tsighe Solomon" userId="S::hsolomon@mum.edu::40c8c2a5-0091-4a74-9897-f4fdaa8e7d87" providerId="AD" clId="Web-{90CC9A7F-4D72-4C9B-8B37-DE75402BE7AD}" dt="2018-11-02T15:58:57.419" v="12"/>
      <pc:docMkLst>
        <pc:docMk/>
      </pc:docMkLst>
      <pc:sldChg chg="addSp delSp modSp">
        <pc:chgData name="Henok Tsighe Solomon" userId="S::hsolomon@mum.edu::40c8c2a5-0091-4a74-9897-f4fdaa8e7d87" providerId="AD" clId="Web-{90CC9A7F-4D72-4C9B-8B37-DE75402BE7AD}" dt="2018-11-02T15:58:57.419" v="12"/>
        <pc:sldMkLst>
          <pc:docMk/>
          <pc:sldMk cId="1997574288" sldId="262"/>
        </pc:sldMkLst>
        <pc:spChg chg="add del mod">
          <ac:chgData name="Henok Tsighe Solomon" userId="S::hsolomon@mum.edu::40c8c2a5-0091-4a74-9897-f4fdaa8e7d87" providerId="AD" clId="Web-{90CC9A7F-4D72-4C9B-8B37-DE75402BE7AD}" dt="2018-11-02T15:58:10.078" v="3"/>
          <ac:spMkLst>
            <pc:docMk/>
            <pc:sldMk cId="1997574288" sldId="262"/>
            <ac:spMk id="2" creationId="{910E3ABE-32C5-410B-94CB-978AEEB80108}"/>
          </ac:spMkLst>
        </pc:spChg>
        <pc:spChg chg="add del mod">
          <ac:chgData name="Henok Tsighe Solomon" userId="S::hsolomon@mum.edu::40c8c2a5-0091-4a74-9897-f4fdaa8e7d87" providerId="AD" clId="Web-{90CC9A7F-4D72-4C9B-8B37-DE75402BE7AD}" dt="2018-11-02T15:58:57.419" v="12"/>
          <ac:spMkLst>
            <pc:docMk/>
            <pc:sldMk cId="1997574288" sldId="262"/>
            <ac:spMk id="3" creationId="{2E9FD03B-ECBD-4908-B73B-ABB4CC6BFFD7}"/>
          </ac:spMkLst>
        </pc:spChg>
        <pc:spChg chg="add del mod">
          <ac:chgData name="Henok Tsighe Solomon" userId="S::hsolomon@mum.edu::40c8c2a5-0091-4a74-9897-f4fdaa8e7d87" providerId="AD" clId="Web-{90CC9A7F-4D72-4C9B-8B37-DE75402BE7AD}" dt="2018-11-02T15:58:54.544" v="11"/>
          <ac:spMkLst>
            <pc:docMk/>
            <pc:sldMk cId="1997574288" sldId="262"/>
            <ac:spMk id="5" creationId="{188FBF62-0492-45B8-9A45-A4B9E5A0E4E3}"/>
          </ac:spMkLst>
        </pc:spChg>
        <pc:picChg chg="del">
          <ac:chgData name="Henok Tsighe Solomon" userId="S::hsolomon@mum.edu::40c8c2a5-0091-4a74-9897-f4fdaa8e7d87" providerId="AD" clId="Web-{90CC9A7F-4D72-4C9B-8B37-DE75402BE7AD}" dt="2018-11-02T15:58:13.421" v="4"/>
          <ac:picMkLst>
            <pc:docMk/>
            <pc:sldMk cId="1997574288" sldId="262"/>
            <ac:picMk id="4" creationId="{4C8E5A33-4248-410F-83DE-7BEB41D901EA}"/>
          </ac:picMkLst>
        </pc:picChg>
      </pc:sldChg>
    </pc:docChg>
  </pc:docChgLst>
  <pc:docChgLst>
    <pc:chgData name="Henok Tsighe Solomon" userId="S::hsolomon@mum.edu::40c8c2a5-0091-4a74-9897-f4fdaa8e7d87" providerId="AD" clId="Web-{87308A79-D786-4E30-9B3E-6A78ECDD9BD0}"/>
    <pc:docChg chg="addSld delSld modSld sldOrd">
      <pc:chgData name="Henok Tsighe Solomon" userId="S::hsolomon@mum.edu::40c8c2a5-0091-4a74-9897-f4fdaa8e7d87" providerId="AD" clId="Web-{87308A79-D786-4E30-9B3E-6A78ECDD9BD0}" dt="2018-11-01T02:10:03.219" v="78" actId="20577"/>
      <pc:docMkLst>
        <pc:docMk/>
      </pc:docMkLst>
      <pc:sldChg chg="addSp delSp modSp ord">
        <pc:chgData name="Henok Tsighe Solomon" userId="S::hsolomon@mum.edu::40c8c2a5-0091-4a74-9897-f4fdaa8e7d87" providerId="AD" clId="Web-{87308A79-D786-4E30-9B3E-6A78ECDD9BD0}" dt="2018-11-01T02:08:25.984" v="60" actId="20577"/>
        <pc:sldMkLst>
          <pc:docMk/>
          <pc:sldMk cId="1514458465" sldId="256"/>
        </pc:sldMkLst>
        <pc:spChg chg="del">
          <ac:chgData name="Henok Tsighe Solomon" userId="S::hsolomon@mum.edu::40c8c2a5-0091-4a74-9897-f4fdaa8e7d87" providerId="AD" clId="Web-{87308A79-D786-4E30-9B3E-6A78ECDD9BD0}" dt="2018-11-01T02:08:12.578" v="55"/>
          <ac:spMkLst>
            <pc:docMk/>
            <pc:sldMk cId="1514458465" sldId="256"/>
            <ac:spMk id="2" creationId="{29F6EB0E-AC13-4245-B59D-E9D3B224B19E}"/>
          </ac:spMkLst>
        </pc:spChg>
        <pc:spChg chg="mod">
          <ac:chgData name="Henok Tsighe Solomon" userId="S::hsolomon@mum.edu::40c8c2a5-0091-4a74-9897-f4fdaa8e7d87" providerId="AD" clId="Web-{87308A79-D786-4E30-9B3E-6A78ECDD9BD0}" dt="2018-11-01T02:08:25.984" v="60" actId="20577"/>
          <ac:spMkLst>
            <pc:docMk/>
            <pc:sldMk cId="1514458465" sldId="256"/>
            <ac:spMk id="3" creationId="{025A3386-FCE9-6C42-8BD5-6DDF8D7927EF}"/>
          </ac:spMkLst>
        </pc:spChg>
        <pc:spChg chg="add del mod">
          <ac:chgData name="Henok Tsighe Solomon" userId="S::hsolomon@mum.edu::40c8c2a5-0091-4a74-9897-f4fdaa8e7d87" providerId="AD" clId="Web-{87308A79-D786-4E30-9B3E-6A78ECDD9BD0}" dt="2018-11-01T02:08:17.172" v="56"/>
          <ac:spMkLst>
            <pc:docMk/>
            <pc:sldMk cId="1514458465" sldId="256"/>
            <ac:spMk id="5" creationId="{F03CF06F-9EFD-4C51-B5CC-BF663E093483}"/>
          </ac:spMkLst>
        </pc:spChg>
      </pc:sldChg>
      <pc:sldChg chg="modSp">
        <pc:chgData name="Henok Tsighe Solomon" userId="S::hsolomon@mum.edu::40c8c2a5-0091-4a74-9897-f4fdaa8e7d87" providerId="AD" clId="Web-{87308A79-D786-4E30-9B3E-6A78ECDD9BD0}" dt="2018-11-01T02:09:02.297" v="66" actId="20577"/>
        <pc:sldMkLst>
          <pc:docMk/>
          <pc:sldMk cId="23873154" sldId="257"/>
        </pc:sldMkLst>
        <pc:spChg chg="mod">
          <ac:chgData name="Henok Tsighe Solomon" userId="S::hsolomon@mum.edu::40c8c2a5-0091-4a74-9897-f4fdaa8e7d87" providerId="AD" clId="Web-{87308A79-D786-4E30-9B3E-6A78ECDD9BD0}" dt="2018-11-01T02:09:02.297" v="66" actId="20577"/>
          <ac:spMkLst>
            <pc:docMk/>
            <pc:sldMk cId="23873154" sldId="257"/>
            <ac:spMk id="2" creationId="{422AF7C2-D73D-4F4D-BD30-396A3A80FFE8}"/>
          </ac:spMkLst>
        </pc:spChg>
      </pc:sldChg>
      <pc:sldChg chg="addSp delSp">
        <pc:chgData name="Henok Tsighe Solomon" userId="S::hsolomon@mum.edu::40c8c2a5-0091-4a74-9897-f4fdaa8e7d87" providerId="AD" clId="Web-{87308A79-D786-4E30-9B3E-6A78ECDD9BD0}" dt="2018-11-01T02:09:14.094" v="69"/>
        <pc:sldMkLst>
          <pc:docMk/>
          <pc:sldMk cId="5795718" sldId="258"/>
        </pc:sldMkLst>
        <pc:spChg chg="add del">
          <ac:chgData name="Henok Tsighe Solomon" userId="S::hsolomon@mum.edu::40c8c2a5-0091-4a74-9897-f4fdaa8e7d87" providerId="AD" clId="Web-{87308A79-D786-4E30-9B3E-6A78ECDD9BD0}" dt="2018-11-01T02:09:14.094" v="69"/>
          <ac:spMkLst>
            <pc:docMk/>
            <pc:sldMk cId="5795718" sldId="258"/>
            <ac:spMk id="2" creationId="{3D17822E-81BD-4EF3-B7E0-D99A8293E218}"/>
          </ac:spMkLst>
        </pc:spChg>
      </pc:sldChg>
      <pc:sldChg chg="modSp">
        <pc:chgData name="Henok Tsighe Solomon" userId="S::hsolomon@mum.edu::40c8c2a5-0091-4a74-9897-f4fdaa8e7d87" providerId="AD" clId="Web-{87308A79-D786-4E30-9B3E-6A78ECDD9BD0}" dt="2018-11-01T02:06:35.124" v="9" actId="14100"/>
        <pc:sldMkLst>
          <pc:docMk/>
          <pc:sldMk cId="1997574288" sldId="262"/>
        </pc:sldMkLst>
        <pc:picChg chg="mod">
          <ac:chgData name="Henok Tsighe Solomon" userId="S::hsolomon@mum.edu::40c8c2a5-0091-4a74-9897-f4fdaa8e7d87" providerId="AD" clId="Web-{87308A79-D786-4E30-9B3E-6A78ECDD9BD0}" dt="2018-11-01T02:06:35.124" v="9" actId="14100"/>
          <ac:picMkLst>
            <pc:docMk/>
            <pc:sldMk cId="1997574288" sldId="262"/>
            <ac:picMk id="4" creationId="{4C8E5A33-4248-410F-83DE-7BEB41D901EA}"/>
          </ac:picMkLst>
        </pc:picChg>
      </pc:sldChg>
      <pc:sldChg chg="modSp">
        <pc:chgData name="Henok Tsighe Solomon" userId="S::hsolomon@mum.edu::40c8c2a5-0091-4a74-9897-f4fdaa8e7d87" providerId="AD" clId="Web-{87308A79-D786-4E30-9B3E-6A78ECDD9BD0}" dt="2018-11-01T02:10:00.376" v="76" actId="20577"/>
        <pc:sldMkLst>
          <pc:docMk/>
          <pc:sldMk cId="3606678750" sldId="267"/>
        </pc:sldMkLst>
        <pc:spChg chg="mod">
          <ac:chgData name="Henok Tsighe Solomon" userId="S::hsolomon@mum.edu::40c8c2a5-0091-4a74-9897-f4fdaa8e7d87" providerId="AD" clId="Web-{87308A79-D786-4E30-9B3E-6A78ECDD9BD0}" dt="2018-11-01T02:10:00.376" v="76" actId="20577"/>
          <ac:spMkLst>
            <pc:docMk/>
            <pc:sldMk cId="3606678750" sldId="267"/>
            <ac:spMk id="2" creationId="{0DFEA4CB-5406-455D-AC13-4E92E2C72B7F}"/>
          </ac:spMkLst>
        </pc:spChg>
      </pc:sldChg>
      <pc:sldChg chg="new del">
        <pc:chgData name="Henok Tsighe Solomon" userId="S::hsolomon@mum.edu::40c8c2a5-0091-4a74-9897-f4fdaa8e7d87" providerId="AD" clId="Web-{87308A79-D786-4E30-9B3E-6A78ECDD9BD0}" dt="2018-11-01T02:08:29.031" v="62"/>
        <pc:sldMkLst>
          <pc:docMk/>
          <pc:sldMk cId="599216795" sldId="269"/>
        </pc:sldMkLst>
      </pc:sldChg>
      <pc:sldChg chg="modSp add del replId">
        <pc:chgData name="Henok Tsighe Solomon" userId="S::hsolomon@mum.edu::40c8c2a5-0091-4a74-9897-f4fdaa8e7d87" providerId="AD" clId="Web-{87308A79-D786-4E30-9B3E-6A78ECDD9BD0}" dt="2018-11-01T02:06:55.484" v="10"/>
        <pc:sldMkLst>
          <pc:docMk/>
          <pc:sldMk cId="855267793" sldId="269"/>
        </pc:sldMkLst>
        <pc:spChg chg="mod">
          <ac:chgData name="Henok Tsighe Solomon" userId="S::hsolomon@mum.edu::40c8c2a5-0091-4a74-9897-f4fdaa8e7d87" providerId="AD" clId="Web-{87308A79-D786-4E30-9B3E-6A78ECDD9BD0}" dt="2018-11-01T02:06:18.608" v="5" actId="20577"/>
          <ac:spMkLst>
            <pc:docMk/>
            <pc:sldMk cId="855267793" sldId="269"/>
            <ac:spMk id="2" creationId="{0DFEA4CB-5406-455D-AC13-4E92E2C72B7F}"/>
          </ac:spMkLst>
        </pc:spChg>
      </pc:sldChg>
      <pc:sldChg chg="modSp add replId">
        <pc:chgData name="Henok Tsighe Solomon" userId="S::hsolomon@mum.edu::40c8c2a5-0091-4a74-9897-f4fdaa8e7d87" providerId="AD" clId="Web-{87308A79-D786-4E30-9B3E-6A78ECDD9BD0}" dt="2018-11-01T02:08:02.328" v="54" actId="1076"/>
        <pc:sldMkLst>
          <pc:docMk/>
          <pc:sldMk cId="120590915" sldId="270"/>
        </pc:sldMkLst>
        <pc:spChg chg="mod">
          <ac:chgData name="Henok Tsighe Solomon" userId="S::hsolomon@mum.edu::40c8c2a5-0091-4a74-9897-f4fdaa8e7d87" providerId="AD" clId="Web-{87308A79-D786-4E30-9B3E-6A78ECDD9BD0}" dt="2018-11-01T02:08:02.328" v="54" actId="1076"/>
          <ac:spMkLst>
            <pc:docMk/>
            <pc:sldMk cId="120590915" sldId="270"/>
            <ac:spMk id="2" creationId="{0DFEA4CB-5406-455D-AC13-4E92E2C72B7F}"/>
          </ac:spMkLst>
        </pc:spChg>
      </pc:sldChg>
    </pc:docChg>
  </pc:docChgLst>
  <pc:docChgLst>
    <pc:chgData name="Dawit Araya Mebrahtu" userId="S::dmebrahtu@mum.edu::139ee4a9-8c43-4d33-a9ba-00360b107016" providerId="AD" clId="Web-{41A14A25-AC10-4292-9444-52BC877CB029}"/>
    <pc:docChg chg="addSld delSld modSld">
      <pc:chgData name="Dawit Araya Mebrahtu" userId="S::dmebrahtu@mum.edu::139ee4a9-8c43-4d33-a9ba-00360b107016" providerId="AD" clId="Web-{41A14A25-AC10-4292-9444-52BC877CB029}" dt="2018-11-02T18:41:19.437" v="18"/>
      <pc:docMkLst>
        <pc:docMk/>
      </pc:docMkLst>
      <pc:sldChg chg="del">
        <pc:chgData name="Dawit Araya Mebrahtu" userId="S::dmebrahtu@mum.edu::139ee4a9-8c43-4d33-a9ba-00360b107016" providerId="AD" clId="Web-{41A14A25-AC10-4292-9444-52BC877CB029}" dt="2018-11-02T18:41:19.437" v="18"/>
        <pc:sldMkLst>
          <pc:docMk/>
          <pc:sldMk cId="3591800327" sldId="265"/>
        </pc:sldMkLst>
      </pc:sldChg>
      <pc:sldChg chg="addSp delSp modSp new">
        <pc:chgData name="Dawit Araya Mebrahtu" userId="S::dmebrahtu@mum.edu::139ee4a9-8c43-4d33-a9ba-00360b107016" providerId="AD" clId="Web-{41A14A25-AC10-4292-9444-52BC877CB029}" dt="2018-11-02T18:40:59.168" v="17" actId="14100"/>
        <pc:sldMkLst>
          <pc:docMk/>
          <pc:sldMk cId="1930398249" sldId="281"/>
        </pc:sldMkLst>
        <pc:spChg chg="del">
          <ac:chgData name="Dawit Araya Mebrahtu" userId="S::dmebrahtu@mum.edu::139ee4a9-8c43-4d33-a9ba-00360b107016" providerId="AD" clId="Web-{41A14A25-AC10-4292-9444-52BC877CB029}" dt="2018-11-02T18:37:59.623" v="1"/>
          <ac:spMkLst>
            <pc:docMk/>
            <pc:sldMk cId="1930398249" sldId="281"/>
            <ac:spMk id="2" creationId="{BF508854-C5BB-4A71-8775-D14003B7AB3E}"/>
          </ac:spMkLst>
        </pc:spChg>
        <pc:spChg chg="del">
          <ac:chgData name="Dawit Araya Mebrahtu" userId="S::dmebrahtu@mum.edu::139ee4a9-8c43-4d33-a9ba-00360b107016" providerId="AD" clId="Web-{41A14A25-AC10-4292-9444-52BC877CB029}" dt="2018-11-02T18:38:02.280" v="2"/>
          <ac:spMkLst>
            <pc:docMk/>
            <pc:sldMk cId="1930398249" sldId="281"/>
            <ac:spMk id="3" creationId="{D8CF6CB3-3905-4E40-8737-5D793828F515}"/>
          </ac:spMkLst>
        </pc:spChg>
        <pc:spChg chg="add del mod">
          <ac:chgData name="Dawit Araya Mebrahtu" userId="S::dmebrahtu@mum.edu::139ee4a9-8c43-4d33-a9ba-00360b107016" providerId="AD" clId="Web-{41A14A25-AC10-4292-9444-52BC877CB029}" dt="2018-11-02T18:38:23.170" v="6"/>
          <ac:spMkLst>
            <pc:docMk/>
            <pc:sldMk cId="1930398249" sldId="281"/>
            <ac:spMk id="4" creationId="{D3EB2FE6-413F-4567-AED4-CF67EEC7A258}"/>
          </ac:spMkLst>
        </pc:spChg>
        <pc:spChg chg="add del mod">
          <ac:chgData name="Dawit Araya Mebrahtu" userId="S::dmebrahtu@mum.edu::139ee4a9-8c43-4d33-a9ba-00360b107016" providerId="AD" clId="Web-{41A14A25-AC10-4292-9444-52BC877CB029}" dt="2018-11-02T18:39:33.653" v="9"/>
          <ac:spMkLst>
            <pc:docMk/>
            <pc:sldMk cId="1930398249" sldId="281"/>
            <ac:spMk id="5" creationId="{9A27D6A2-8B0F-4047-9BB6-E45F088F2421}"/>
          </ac:spMkLst>
        </pc:spChg>
        <pc:picChg chg="add mod">
          <ac:chgData name="Dawit Araya Mebrahtu" userId="S::dmebrahtu@mum.edu::139ee4a9-8c43-4d33-a9ba-00360b107016" providerId="AD" clId="Web-{41A14A25-AC10-4292-9444-52BC877CB029}" dt="2018-11-02T18:40:59.168" v="17" actId="14100"/>
          <ac:picMkLst>
            <pc:docMk/>
            <pc:sldMk cId="1930398249" sldId="281"/>
            <ac:picMk id="6" creationId="{1B793213-6CBD-47AC-BF2B-08E130612BDA}"/>
          </ac:picMkLst>
        </pc:picChg>
      </pc:sldChg>
    </pc:docChg>
  </pc:docChgLst>
  <pc:docChgLst>
    <pc:chgData name="Henok Tsighe Solomon" userId="S::hsolomon@mum.edu::40c8c2a5-0091-4a74-9897-f4fdaa8e7d87" providerId="AD" clId="Web-{AE4DA11C-0AF0-4941-AF54-41D95DBB8DAF}"/>
    <pc:docChg chg="addSld delSld modSld">
      <pc:chgData name="Henok Tsighe Solomon" userId="S::hsolomon@mum.edu::40c8c2a5-0091-4a74-9897-f4fdaa8e7d87" providerId="AD" clId="Web-{AE4DA11C-0AF0-4941-AF54-41D95DBB8DAF}" dt="2018-11-21T18:08:09.984" v="290"/>
      <pc:docMkLst>
        <pc:docMk/>
      </pc:docMkLst>
      <pc:sldChg chg="modSp">
        <pc:chgData name="Henok Tsighe Solomon" userId="S::hsolomon@mum.edu::40c8c2a5-0091-4a74-9897-f4fdaa8e7d87" providerId="AD" clId="Web-{AE4DA11C-0AF0-4941-AF54-41D95DBB8DAF}" dt="2018-11-21T17:51:15.744" v="5" actId="20577"/>
        <pc:sldMkLst>
          <pc:docMk/>
          <pc:sldMk cId="120590915" sldId="270"/>
        </pc:sldMkLst>
        <pc:spChg chg="mod">
          <ac:chgData name="Henok Tsighe Solomon" userId="S::hsolomon@mum.edu::40c8c2a5-0091-4a74-9897-f4fdaa8e7d87" providerId="AD" clId="Web-{AE4DA11C-0AF0-4941-AF54-41D95DBB8DAF}" dt="2018-11-21T17:51:15.744" v="5" actId="20577"/>
          <ac:spMkLst>
            <pc:docMk/>
            <pc:sldMk cId="120590915" sldId="270"/>
            <ac:spMk id="2" creationId="{0DFEA4CB-5406-455D-AC13-4E92E2C72B7F}"/>
          </ac:spMkLst>
        </pc:spChg>
      </pc:sldChg>
      <pc:sldChg chg="delDesignElem">
        <pc:chgData name="Henok Tsighe Solomon" userId="S::hsolomon@mum.edu::40c8c2a5-0091-4a74-9897-f4fdaa8e7d87" providerId="AD" clId="Web-{AE4DA11C-0AF0-4941-AF54-41D95DBB8DAF}" dt="2018-11-21T18:05:47.495" v="273"/>
        <pc:sldMkLst>
          <pc:docMk/>
          <pc:sldMk cId="2405878275" sldId="282"/>
        </pc:sldMkLst>
      </pc:sldChg>
      <pc:sldChg chg="delDesignElem">
        <pc:chgData name="Henok Tsighe Solomon" userId="S::hsolomon@mum.edu::40c8c2a5-0091-4a74-9897-f4fdaa8e7d87" providerId="AD" clId="Web-{AE4DA11C-0AF0-4941-AF54-41D95DBB8DAF}" dt="2018-11-21T18:05:47.495" v="274"/>
        <pc:sldMkLst>
          <pc:docMk/>
          <pc:sldMk cId="763444158" sldId="283"/>
        </pc:sldMkLst>
      </pc:sldChg>
      <pc:sldChg chg="addSp delSp modSp delDesignElem">
        <pc:chgData name="Henok Tsighe Solomon" userId="S::hsolomon@mum.edu::40c8c2a5-0091-4a74-9897-f4fdaa8e7d87" providerId="AD" clId="Web-{AE4DA11C-0AF0-4941-AF54-41D95DBB8DAF}" dt="2018-11-21T18:08:09.984" v="290"/>
        <pc:sldMkLst>
          <pc:docMk/>
          <pc:sldMk cId="3782343808" sldId="284"/>
        </pc:sldMkLst>
        <pc:spChg chg="mod">
          <ac:chgData name="Henok Tsighe Solomon" userId="S::hsolomon@mum.edu::40c8c2a5-0091-4a74-9897-f4fdaa8e7d87" providerId="AD" clId="Web-{AE4DA11C-0AF0-4941-AF54-41D95DBB8DAF}" dt="2018-11-21T18:08:09.984" v="290"/>
          <ac:spMkLst>
            <pc:docMk/>
            <pc:sldMk cId="3782343808" sldId="284"/>
            <ac:spMk id="2" creationId="{7818ACD2-889E-4CD0-8648-24BBB3A38359}"/>
          </ac:spMkLst>
        </pc:spChg>
        <pc:spChg chg="mod">
          <ac:chgData name="Henok Tsighe Solomon" userId="S::hsolomon@mum.edu::40c8c2a5-0091-4a74-9897-f4fdaa8e7d87" providerId="AD" clId="Web-{AE4DA11C-0AF0-4941-AF54-41D95DBB8DAF}" dt="2018-11-21T18:08:09.984" v="290"/>
          <ac:spMkLst>
            <pc:docMk/>
            <pc:sldMk cId="3782343808" sldId="284"/>
            <ac:spMk id="3" creationId="{1C758414-1C14-45D8-B588-BE4B91B84F9E}"/>
          </ac:spMkLst>
        </pc:spChg>
        <pc:spChg chg="add del">
          <ac:chgData name="Henok Tsighe Solomon" userId="S::hsolomon@mum.edu::40c8c2a5-0091-4a74-9897-f4fdaa8e7d87" providerId="AD" clId="Web-{AE4DA11C-0AF0-4941-AF54-41D95DBB8DAF}" dt="2018-11-21T18:08:09.984" v="290"/>
          <ac:spMkLst>
            <pc:docMk/>
            <pc:sldMk cId="3782343808" sldId="284"/>
            <ac:spMk id="17" creationId="{E720DB99-7745-4E75-9D96-AAB6D55C531E}"/>
          </ac:spMkLst>
        </pc:spChg>
        <pc:spChg chg="add del">
          <ac:chgData name="Henok Tsighe Solomon" userId="S::hsolomon@mum.edu::40c8c2a5-0091-4a74-9897-f4fdaa8e7d87" providerId="AD" clId="Web-{AE4DA11C-0AF0-4941-AF54-41D95DBB8DAF}" dt="2018-11-21T18:08:09.984" v="290"/>
          <ac:spMkLst>
            <pc:docMk/>
            <pc:sldMk cId="3782343808" sldId="284"/>
            <ac:spMk id="18" creationId="{D68803C4-E159-4360-B7BB-74205C8F782D}"/>
          </ac:spMkLst>
        </pc:spChg>
        <pc:spChg chg="add del">
          <ac:chgData name="Henok Tsighe Solomon" userId="S::hsolomon@mum.edu::40c8c2a5-0091-4a74-9897-f4fdaa8e7d87" providerId="AD" clId="Web-{AE4DA11C-0AF0-4941-AF54-41D95DBB8DAF}" dt="2018-11-21T18:08:09.984" v="290"/>
          <ac:spMkLst>
            <pc:docMk/>
            <pc:sldMk cId="3782343808" sldId="284"/>
            <ac:spMk id="19" creationId="{504B0465-3B07-49BF-BEA7-D81476246293}"/>
          </ac:spMkLst>
        </pc:spChg>
        <pc:spChg chg="add del">
          <ac:chgData name="Henok Tsighe Solomon" userId="S::hsolomon@mum.edu::40c8c2a5-0091-4a74-9897-f4fdaa8e7d87" providerId="AD" clId="Web-{AE4DA11C-0AF0-4941-AF54-41D95DBB8DAF}" dt="2018-11-21T18:08:09.984" v="290"/>
          <ac:spMkLst>
            <pc:docMk/>
            <pc:sldMk cId="3782343808" sldId="284"/>
            <ac:spMk id="24" creationId="{A4066C89-42FB-4624-9AFE-3A31B36491B5}"/>
          </ac:spMkLst>
        </pc:spChg>
      </pc:sldChg>
      <pc:sldChg chg="addSp delSp modSp mod setBg setClrOvrMap delDesignElem">
        <pc:chgData name="Henok Tsighe Solomon" userId="S::hsolomon@mum.edu::40c8c2a5-0091-4a74-9897-f4fdaa8e7d87" providerId="AD" clId="Web-{AE4DA11C-0AF0-4941-AF54-41D95DBB8DAF}" dt="2018-11-21T18:07:38.920" v="285"/>
        <pc:sldMkLst>
          <pc:docMk/>
          <pc:sldMk cId="847787895" sldId="285"/>
        </pc:sldMkLst>
        <pc:spChg chg="mod">
          <ac:chgData name="Henok Tsighe Solomon" userId="S::hsolomon@mum.edu::40c8c2a5-0091-4a74-9897-f4fdaa8e7d87" providerId="AD" clId="Web-{AE4DA11C-0AF0-4941-AF54-41D95DBB8DAF}" dt="2018-11-21T18:07:38.920" v="285"/>
          <ac:spMkLst>
            <pc:docMk/>
            <pc:sldMk cId="847787895" sldId="285"/>
            <ac:spMk id="2" creationId="{851CD3B3-81BD-4080-9F57-4ADA39C3ADEE}"/>
          </ac:spMkLst>
        </pc:spChg>
        <pc:spChg chg="add del mod replId">
          <ac:chgData name="Henok Tsighe Solomon" userId="S::hsolomon@mum.edu::40c8c2a5-0091-4a74-9897-f4fdaa8e7d87" providerId="AD" clId="Web-{AE4DA11C-0AF0-4941-AF54-41D95DBB8DAF}" dt="2018-11-21T18:07:38.920" v="285"/>
          <ac:spMkLst>
            <pc:docMk/>
            <pc:sldMk cId="847787895" sldId="285"/>
            <ac:spMk id="3" creationId="{B5BFF173-F32E-4CB8-9AD6-28FC795D432C}"/>
          </ac:spMkLst>
        </pc:spChg>
        <pc:spChg chg="add del">
          <ac:chgData name="Henok Tsighe Solomon" userId="S::hsolomon@mum.edu::40c8c2a5-0091-4a74-9897-f4fdaa8e7d87" providerId="AD" clId="Web-{AE4DA11C-0AF0-4941-AF54-41D95DBB8DAF}" dt="2018-11-21T18:06:46.622" v="279"/>
          <ac:spMkLst>
            <pc:docMk/>
            <pc:sldMk cId="847787895" sldId="285"/>
            <ac:spMk id="9" creationId="{4E78424C-6FD0-41F8-9CAA-5DC19C42359F}"/>
          </ac:spMkLst>
        </pc:spChg>
        <pc:spChg chg="add del">
          <ac:chgData name="Henok Tsighe Solomon" userId="S::hsolomon@mum.edu::40c8c2a5-0091-4a74-9897-f4fdaa8e7d87" providerId="AD" clId="Web-{AE4DA11C-0AF0-4941-AF54-41D95DBB8DAF}" dt="2018-11-21T18:06:46.622" v="279"/>
          <ac:spMkLst>
            <pc:docMk/>
            <pc:sldMk cId="847787895" sldId="285"/>
            <ac:spMk id="11" creationId="{DD136760-57DC-4301-8BEA-B71AD2D13905}"/>
          </ac:spMkLst>
        </pc:spChg>
        <pc:spChg chg="add del">
          <ac:chgData name="Henok Tsighe Solomon" userId="S::hsolomon@mum.edu::40c8c2a5-0091-4a74-9897-f4fdaa8e7d87" providerId="AD" clId="Web-{AE4DA11C-0AF0-4941-AF54-41D95DBB8DAF}" dt="2018-11-21T18:06:46.622" v="279"/>
          <ac:spMkLst>
            <pc:docMk/>
            <pc:sldMk cId="847787895" sldId="285"/>
            <ac:spMk id="14" creationId="{BDC58DEA-1307-4F44-AD47-E613D8B76A89}"/>
          </ac:spMkLst>
        </pc:spChg>
        <pc:spChg chg="add del">
          <ac:chgData name="Henok Tsighe Solomon" userId="S::hsolomon@mum.edu::40c8c2a5-0091-4a74-9897-f4fdaa8e7d87" providerId="AD" clId="Web-{AE4DA11C-0AF0-4941-AF54-41D95DBB8DAF}" dt="2018-11-21T18:06:46.622" v="279"/>
          <ac:spMkLst>
            <pc:docMk/>
            <pc:sldMk cId="847787895" sldId="285"/>
            <ac:spMk id="16" creationId="{C99B912D-1E4B-42AF-A2BE-CFEFEC916EE7}"/>
          </ac:spMkLst>
        </pc:spChg>
        <pc:spChg chg="add del">
          <ac:chgData name="Henok Tsighe Solomon" userId="S::hsolomon@mum.edu::40c8c2a5-0091-4a74-9897-f4fdaa8e7d87" providerId="AD" clId="Web-{AE4DA11C-0AF0-4941-AF54-41D95DBB8DAF}" dt="2018-11-21T18:06:53.185" v="281"/>
          <ac:spMkLst>
            <pc:docMk/>
            <pc:sldMk cId="847787895" sldId="285"/>
            <ac:spMk id="17" creationId="{74171A0C-99A8-498E-9F1F-86C734DB8FD8}"/>
          </ac:spMkLst>
        </pc:spChg>
        <pc:spChg chg="add del">
          <ac:chgData name="Henok Tsighe Solomon" userId="S::hsolomon@mum.edu::40c8c2a5-0091-4a74-9897-f4fdaa8e7d87" providerId="AD" clId="Web-{AE4DA11C-0AF0-4941-AF54-41D95DBB8DAF}" dt="2018-11-21T18:06:53.185" v="281"/>
          <ac:spMkLst>
            <pc:docMk/>
            <pc:sldMk cId="847787895" sldId="285"/>
            <ac:spMk id="18" creationId="{270BDA80-627C-422A-AFFD-B7F1DC0F7734}"/>
          </ac:spMkLst>
        </pc:spChg>
        <pc:spChg chg="add del">
          <ac:chgData name="Henok Tsighe Solomon" userId="S::hsolomon@mum.edu::40c8c2a5-0091-4a74-9897-f4fdaa8e7d87" providerId="AD" clId="Web-{AE4DA11C-0AF0-4941-AF54-41D95DBB8DAF}" dt="2018-11-21T18:07:38.920" v="285"/>
          <ac:spMkLst>
            <pc:docMk/>
            <pc:sldMk cId="847787895" sldId="285"/>
            <ac:spMk id="19" creationId="{052BEFF1-896C-45B1-B02C-96A6A1BC389A}"/>
          </ac:spMkLst>
        </pc:spChg>
        <pc:spChg chg="add del">
          <ac:chgData name="Henok Tsighe Solomon" userId="S::hsolomon@mum.edu::40c8c2a5-0091-4a74-9897-f4fdaa8e7d87" providerId="AD" clId="Web-{AE4DA11C-0AF0-4941-AF54-41D95DBB8DAF}" dt="2018-11-21T18:07:38.920" v="285"/>
          <ac:spMkLst>
            <pc:docMk/>
            <pc:sldMk cId="847787895" sldId="285"/>
            <ac:spMk id="20" creationId="{BB237A14-61B1-4C00-A670-5D8D68A8668E}"/>
          </ac:spMkLst>
        </pc:spChg>
        <pc:spChg chg="add del">
          <ac:chgData name="Henok Tsighe Solomon" userId="S::hsolomon@mum.edu::40c8c2a5-0091-4a74-9897-f4fdaa8e7d87" providerId="AD" clId="Web-{AE4DA11C-0AF0-4941-AF54-41D95DBB8DAF}" dt="2018-11-21T18:07:38.920" v="285"/>
          <ac:spMkLst>
            <pc:docMk/>
            <pc:sldMk cId="847787895" sldId="285"/>
            <ac:spMk id="21" creationId="{8598F259-6F54-47A3-8D13-1603D786A328}"/>
          </ac:spMkLst>
        </pc:spChg>
        <pc:spChg chg="add del">
          <ac:chgData name="Henok Tsighe Solomon" userId="S::hsolomon@mum.edu::40c8c2a5-0091-4a74-9897-f4fdaa8e7d87" providerId="AD" clId="Web-{AE4DA11C-0AF0-4941-AF54-41D95DBB8DAF}" dt="2018-11-21T18:07:38.920" v="285"/>
          <ac:spMkLst>
            <pc:docMk/>
            <pc:sldMk cId="847787895" sldId="285"/>
            <ac:spMk id="22" creationId="{0BA768A8-4FED-4ED8-9E46-6BE72188ECD2}"/>
          </ac:spMkLst>
        </pc:spChg>
        <pc:graphicFrameChg chg="add del">
          <ac:chgData name="Henok Tsighe Solomon" userId="S::hsolomon@mum.edu::40c8c2a5-0091-4a74-9897-f4fdaa8e7d87" providerId="AD" clId="Web-{AE4DA11C-0AF0-4941-AF54-41D95DBB8DAF}" dt="2018-11-21T18:06:46.622" v="279"/>
          <ac:graphicFrameMkLst>
            <pc:docMk/>
            <pc:sldMk cId="847787895" sldId="285"/>
            <ac:graphicFrameMk id="15" creationId="{2792E2D3-AA16-4AF8-BB42-97BDE00AB3CC}"/>
          </ac:graphicFrameMkLst>
        </pc:graphicFrameChg>
      </pc:sldChg>
      <pc:sldChg chg="addSp delSp modSp mod setBg delDesignElem">
        <pc:chgData name="Henok Tsighe Solomon" userId="S::hsolomon@mum.edu::40c8c2a5-0091-4a74-9897-f4fdaa8e7d87" providerId="AD" clId="Web-{AE4DA11C-0AF0-4941-AF54-41D95DBB8DAF}" dt="2018-11-21T18:05:47.495" v="277"/>
        <pc:sldMkLst>
          <pc:docMk/>
          <pc:sldMk cId="2881429574" sldId="286"/>
        </pc:sldMkLst>
        <pc:spChg chg="mod">
          <ac:chgData name="Henok Tsighe Solomon" userId="S::hsolomon@mum.edu::40c8c2a5-0091-4a74-9897-f4fdaa8e7d87" providerId="AD" clId="Web-{AE4DA11C-0AF0-4941-AF54-41D95DBB8DAF}" dt="2018-11-21T18:04:33.742" v="267"/>
          <ac:spMkLst>
            <pc:docMk/>
            <pc:sldMk cId="2881429574" sldId="286"/>
            <ac:spMk id="2" creationId="{C3F52D2A-A011-4830-AF08-3D72C4381017}"/>
          </ac:spMkLst>
        </pc:spChg>
        <pc:spChg chg="del mod replId">
          <ac:chgData name="Henok Tsighe Solomon" userId="S::hsolomon@mum.edu::40c8c2a5-0091-4a74-9897-f4fdaa8e7d87" providerId="AD" clId="Web-{AE4DA11C-0AF0-4941-AF54-41D95DBB8DAF}" dt="2018-11-21T18:00:39.281" v="240"/>
          <ac:spMkLst>
            <pc:docMk/>
            <pc:sldMk cId="2881429574" sldId="286"/>
            <ac:spMk id="6" creationId="{F4C83D23-41FC-4878-B030-690E667C7ABF}"/>
          </ac:spMkLst>
        </pc:spChg>
        <pc:spChg chg="add del">
          <ac:chgData name="Henok Tsighe Solomon" userId="S::hsolomon@mum.edu::40c8c2a5-0091-4a74-9897-f4fdaa8e7d87" providerId="AD" clId="Web-{AE4DA11C-0AF0-4941-AF54-41D95DBB8DAF}" dt="2018-11-21T18:04:29.914" v="265"/>
          <ac:spMkLst>
            <pc:docMk/>
            <pc:sldMk cId="2881429574" sldId="286"/>
            <ac:spMk id="7" creationId="{73DE2CFE-42F2-48F0-8706-5264E012B10C}"/>
          </ac:spMkLst>
        </pc:spChg>
        <pc:spChg chg="add del">
          <ac:chgData name="Henok Tsighe Solomon" userId="S::hsolomon@mum.edu::40c8c2a5-0091-4a74-9897-f4fdaa8e7d87" providerId="AD" clId="Web-{AE4DA11C-0AF0-4941-AF54-41D95DBB8DAF}" dt="2018-11-21T18:04:33.742" v="267"/>
          <ac:spMkLst>
            <pc:docMk/>
            <pc:sldMk cId="2881429574" sldId="286"/>
            <ac:spMk id="8" creationId="{A5711A0E-A428-4ED1-96CB-33D69FD842E4}"/>
          </ac:spMkLst>
        </pc:spChg>
        <pc:spChg chg="add">
          <ac:chgData name="Henok Tsighe Solomon" userId="S::hsolomon@mum.edu::40c8c2a5-0091-4a74-9897-f4fdaa8e7d87" providerId="AD" clId="Web-{AE4DA11C-0AF0-4941-AF54-41D95DBB8DAF}" dt="2018-11-21T18:00:39.281" v="240"/>
          <ac:spMkLst>
            <pc:docMk/>
            <pc:sldMk cId="2881429574" sldId="286"/>
            <ac:spMk id="10" creationId="{3FD711E9-7F79-40A9-8D9E-4AE293C154A5}"/>
          </ac:spMkLst>
        </pc:spChg>
        <pc:graphicFrameChg chg="add mod modGraphic">
          <ac:chgData name="Henok Tsighe Solomon" userId="S::hsolomon@mum.edu::40c8c2a5-0091-4a74-9897-f4fdaa8e7d87" providerId="AD" clId="Web-{AE4DA11C-0AF0-4941-AF54-41D95DBB8DAF}" dt="2018-11-21T18:04:33.742" v="267"/>
          <ac:graphicFrameMkLst>
            <pc:docMk/>
            <pc:sldMk cId="2881429574" sldId="286"/>
            <ac:graphicFrameMk id="5" creationId="{CA9B2D35-FC67-42BA-BB12-7FCFFD077926}"/>
          </ac:graphicFrameMkLst>
        </pc:graphicFrameChg>
      </pc:sldChg>
      <pc:sldChg chg="addSp delSp modSp mod setBg">
        <pc:chgData name="Henok Tsighe Solomon" userId="S::hsolomon@mum.edu::40c8c2a5-0091-4a74-9897-f4fdaa8e7d87" providerId="AD" clId="Web-{AE4DA11C-0AF0-4941-AF54-41D95DBB8DAF}" dt="2018-11-21T18:07:18.670" v="284"/>
        <pc:sldMkLst>
          <pc:docMk/>
          <pc:sldMk cId="403584434" sldId="289"/>
        </pc:sldMkLst>
        <pc:spChg chg="mod">
          <ac:chgData name="Henok Tsighe Solomon" userId="S::hsolomon@mum.edu::40c8c2a5-0091-4a74-9897-f4fdaa8e7d87" providerId="AD" clId="Web-{AE4DA11C-0AF0-4941-AF54-41D95DBB8DAF}" dt="2018-11-21T18:07:18.670" v="284"/>
          <ac:spMkLst>
            <pc:docMk/>
            <pc:sldMk cId="403584434" sldId="289"/>
            <ac:spMk id="2" creationId="{33659103-73DC-441D-9D28-C0235A8E4C0C}"/>
          </ac:spMkLst>
        </pc:spChg>
        <pc:spChg chg="add del">
          <ac:chgData name="Henok Tsighe Solomon" userId="S::hsolomon@mum.edu::40c8c2a5-0091-4a74-9897-f4fdaa8e7d87" providerId="AD" clId="Web-{AE4DA11C-0AF0-4941-AF54-41D95DBB8DAF}" dt="2018-11-21T18:07:18.670" v="284"/>
          <ac:spMkLst>
            <pc:docMk/>
            <pc:sldMk cId="403584434" sldId="289"/>
            <ac:spMk id="9" creationId="{0EA283AF-14EA-4775-94B4-BC3FAFFB7FB0}"/>
          </ac:spMkLst>
        </pc:spChg>
        <pc:spChg chg="add del">
          <ac:chgData name="Henok Tsighe Solomon" userId="S::hsolomon@mum.edu::40c8c2a5-0091-4a74-9897-f4fdaa8e7d87" providerId="AD" clId="Web-{AE4DA11C-0AF0-4941-AF54-41D95DBB8DAF}" dt="2018-11-21T18:07:18.670" v="284"/>
          <ac:spMkLst>
            <pc:docMk/>
            <pc:sldMk cId="403584434" sldId="289"/>
            <ac:spMk id="12" creationId="{A26E2FAE-FA60-497B-B2CB-7702C6FF3A3F}"/>
          </ac:spMkLst>
        </pc:spChg>
        <pc:picChg chg="add del mod replId">
          <ac:chgData name="Henok Tsighe Solomon" userId="S::hsolomon@mum.edu::40c8c2a5-0091-4a74-9897-f4fdaa8e7d87" providerId="AD" clId="Web-{AE4DA11C-0AF0-4941-AF54-41D95DBB8DAF}" dt="2018-11-21T18:07:18.670" v="284"/>
          <ac:picMkLst>
            <pc:docMk/>
            <pc:sldMk cId="403584434" sldId="289"/>
            <ac:picMk id="4" creationId="{DDF17393-ABA6-4DCA-B91C-21CB26F83CCE}"/>
          </ac:picMkLst>
        </pc:picChg>
        <pc:picChg chg="add del">
          <ac:chgData name="Henok Tsighe Solomon" userId="S::hsolomon@mum.edu::40c8c2a5-0091-4a74-9897-f4fdaa8e7d87" providerId="AD" clId="Web-{AE4DA11C-0AF0-4941-AF54-41D95DBB8DAF}" dt="2018-11-21T18:07:18.670" v="284"/>
          <ac:picMkLst>
            <pc:docMk/>
            <pc:sldMk cId="403584434" sldId="289"/>
            <ac:picMk id="7" creationId="{DDF17393-ABA6-4DCA-B91C-21CB26F83CCE}"/>
          </ac:picMkLst>
        </pc:picChg>
      </pc:sldChg>
      <pc:sldChg chg="new del">
        <pc:chgData name="Henok Tsighe Solomon" userId="S::hsolomon@mum.edu::40c8c2a5-0091-4a74-9897-f4fdaa8e7d87" providerId="AD" clId="Web-{AE4DA11C-0AF0-4941-AF54-41D95DBB8DAF}" dt="2018-11-21T18:01:28.657" v="247"/>
        <pc:sldMkLst>
          <pc:docMk/>
          <pc:sldMk cId="1837867721" sldId="292"/>
        </pc:sldMkLst>
      </pc:sldChg>
      <pc:sldChg chg="new">
        <pc:chgData name="Henok Tsighe Solomon" userId="S::hsolomon@mum.edu::40c8c2a5-0091-4a74-9897-f4fdaa8e7d87" providerId="AD" clId="Web-{AE4DA11C-0AF0-4941-AF54-41D95DBB8DAF}" dt="2018-11-21T18:03:59.163" v="258"/>
        <pc:sldMkLst>
          <pc:docMk/>
          <pc:sldMk cId="3877420886" sldId="292"/>
        </pc:sldMkLst>
      </pc:sldChg>
    </pc:docChg>
  </pc:docChgLst>
  <pc:docChgLst>
    <pc:chgData name="Daniel Zuemui" userId="S::dzuemui@mum.edu::6833817b-9e0b-4174-805d-e8ffc1a72f1d" providerId="AD" clId="Web-{DF4EDFF9-4C92-4C19-AAE7-2D5E40ADC036}"/>
    <pc:docChg chg="modSld">
      <pc:chgData name="Daniel Zuemui" userId="S::dzuemui@mum.edu::6833817b-9e0b-4174-805d-e8ffc1a72f1d" providerId="AD" clId="Web-{DF4EDFF9-4C92-4C19-AAE7-2D5E40ADC036}" dt="2018-11-02T17:38:00.398" v="22" actId="20577"/>
      <pc:docMkLst>
        <pc:docMk/>
      </pc:docMkLst>
      <pc:sldChg chg="modSp">
        <pc:chgData name="Daniel Zuemui" userId="S::dzuemui@mum.edu::6833817b-9e0b-4174-805d-e8ffc1a72f1d" providerId="AD" clId="Web-{DF4EDFF9-4C92-4C19-AAE7-2D5E40ADC036}" dt="2018-11-02T17:37:47.695" v="20" actId="20577"/>
        <pc:sldMkLst>
          <pc:docMk/>
          <pc:sldMk cId="120590915" sldId="270"/>
        </pc:sldMkLst>
        <pc:spChg chg="mod">
          <ac:chgData name="Daniel Zuemui" userId="S::dzuemui@mum.edu::6833817b-9e0b-4174-805d-e8ffc1a72f1d" providerId="AD" clId="Web-{DF4EDFF9-4C92-4C19-AAE7-2D5E40ADC036}" dt="2018-11-02T17:37:47.695" v="20" actId="20577"/>
          <ac:spMkLst>
            <pc:docMk/>
            <pc:sldMk cId="120590915" sldId="270"/>
            <ac:spMk id="2" creationId="{0DFEA4CB-5406-455D-AC13-4E92E2C72B7F}"/>
          </ac:spMkLst>
        </pc:spChg>
      </pc:sldChg>
    </pc:docChg>
  </pc:docChgLst>
  <pc:docChgLst>
    <pc:chgData name="Henok Tsighe Solomon" userId="S::hsolomon@mum.edu::40c8c2a5-0091-4a74-9897-f4fdaa8e7d87" providerId="AD" clId="Web-{AD45555A-A5A1-432F-9CD6-4C6EBC20B0B8}"/>
    <pc:docChg chg="addSld modSld">
      <pc:chgData name="Henok Tsighe Solomon" userId="S::hsolomon@mum.edu::40c8c2a5-0091-4a74-9897-f4fdaa8e7d87" providerId="AD" clId="Web-{AD45555A-A5A1-432F-9CD6-4C6EBC20B0B8}" dt="2018-11-01T02:04:47.497" v="37" actId="20577"/>
      <pc:docMkLst>
        <pc:docMk/>
      </pc:docMkLst>
      <pc:sldChg chg="addSp delSp modSp mod setBg">
        <pc:chgData name="Henok Tsighe Solomon" userId="S::hsolomon@mum.edu::40c8c2a5-0091-4a74-9897-f4fdaa8e7d87" providerId="AD" clId="Web-{AD45555A-A5A1-432F-9CD6-4C6EBC20B0B8}" dt="2018-11-01T02:03:31.711" v="7" actId="14100"/>
        <pc:sldMkLst>
          <pc:docMk/>
          <pc:sldMk cId="3591800327" sldId="265"/>
        </pc:sldMkLst>
        <pc:spChg chg="del">
          <ac:chgData name="Henok Tsighe Solomon" userId="S::hsolomon@mum.edu::40c8c2a5-0091-4a74-9897-f4fdaa8e7d87" providerId="AD" clId="Web-{AD45555A-A5A1-432F-9CD6-4C6EBC20B0B8}" dt="2018-11-01T02:02:51.069" v="1"/>
          <ac:spMkLst>
            <pc:docMk/>
            <pc:sldMk cId="3591800327" sldId="265"/>
            <ac:spMk id="2" creationId="{8EA71020-C088-4583-BA72-5F7F40B3C432}"/>
          </ac:spMkLst>
        </pc:spChg>
        <pc:spChg chg="del">
          <ac:chgData name="Henok Tsighe Solomon" userId="S::hsolomon@mum.edu::40c8c2a5-0091-4a74-9897-f4fdaa8e7d87" providerId="AD" clId="Web-{AD45555A-A5A1-432F-9CD6-4C6EBC20B0B8}" dt="2018-11-01T02:02:49.131" v="0"/>
          <ac:spMkLst>
            <pc:docMk/>
            <pc:sldMk cId="3591800327" sldId="265"/>
            <ac:spMk id="3" creationId="{DC76DFD7-3F7D-4F1A-B718-85FAEE84791C}"/>
          </ac:spMkLst>
        </pc:spChg>
        <pc:picChg chg="add mod">
          <ac:chgData name="Henok Tsighe Solomon" userId="S::hsolomon@mum.edu::40c8c2a5-0091-4a74-9897-f4fdaa8e7d87" providerId="AD" clId="Web-{AD45555A-A5A1-432F-9CD6-4C6EBC20B0B8}" dt="2018-11-01T02:03:31.711" v="7" actId="14100"/>
          <ac:picMkLst>
            <pc:docMk/>
            <pc:sldMk cId="3591800327" sldId="265"/>
            <ac:picMk id="4" creationId="{6D01447B-05E9-4BC9-BB6B-7C84A8ED3DC6}"/>
          </ac:picMkLst>
        </pc:picChg>
      </pc:sldChg>
      <pc:sldChg chg="modSp add replId">
        <pc:chgData name="Henok Tsighe Solomon" userId="S::hsolomon@mum.edu::40c8c2a5-0091-4a74-9897-f4fdaa8e7d87" providerId="AD" clId="Web-{AD45555A-A5A1-432F-9CD6-4C6EBC20B0B8}" dt="2018-11-01T02:04:47.012" v="35" actId="20577"/>
        <pc:sldMkLst>
          <pc:docMk/>
          <pc:sldMk cId="1128017676" sldId="268"/>
        </pc:sldMkLst>
        <pc:spChg chg="mod">
          <ac:chgData name="Henok Tsighe Solomon" userId="S::hsolomon@mum.edu::40c8c2a5-0091-4a74-9897-f4fdaa8e7d87" providerId="AD" clId="Web-{AD45555A-A5A1-432F-9CD6-4C6EBC20B0B8}" dt="2018-11-01T02:04:47.012" v="35" actId="20577"/>
          <ac:spMkLst>
            <pc:docMk/>
            <pc:sldMk cId="1128017676" sldId="268"/>
            <ac:spMk id="2" creationId="{0DFEA4CB-5406-455D-AC13-4E92E2C72B7F}"/>
          </ac:spMkLst>
        </pc:spChg>
      </pc:sldChg>
    </pc:docChg>
  </pc:docChgLst>
  <pc:docChgLst>
    <pc:chgData name="Redae Mehari Mengsteab" userId="S::rmengsteab@mum.edu::3db3b83c-2b9b-478b-94d7-43eeca164b5c" providerId="AD" clId="Web-{425A469A-14DB-4887-B17F-D7B6BEC6883F}"/>
    <pc:docChg chg="addSld delSld modSld">
      <pc:chgData name="Redae Mehari Mengsteab" userId="S::rmengsteab@mum.edu::3db3b83c-2b9b-478b-94d7-43eeca164b5c" providerId="AD" clId="Web-{425A469A-14DB-4887-B17F-D7B6BEC6883F}" dt="2018-11-02T01:39:50.332" v="114" actId="20577"/>
      <pc:docMkLst>
        <pc:docMk/>
      </pc:docMkLst>
      <pc:sldChg chg="addSp delSp modSp mod setBg">
        <pc:chgData name="Redae Mehari Mengsteab" userId="S::rmengsteab@mum.edu::3db3b83c-2b9b-478b-94d7-43eeca164b5c" providerId="AD" clId="Web-{425A469A-14DB-4887-B17F-D7B6BEC6883F}" dt="2018-11-02T01:39:50.332" v="114" actId="20577"/>
        <pc:sldMkLst>
          <pc:docMk/>
          <pc:sldMk cId="1514458465" sldId="256"/>
        </pc:sldMkLst>
        <pc:spChg chg="mod">
          <ac:chgData name="Redae Mehari Mengsteab" userId="S::rmengsteab@mum.edu::3db3b83c-2b9b-478b-94d7-43eeca164b5c" providerId="AD" clId="Web-{425A469A-14DB-4887-B17F-D7B6BEC6883F}" dt="2018-11-02T01:39:50.332" v="114" actId="20577"/>
          <ac:spMkLst>
            <pc:docMk/>
            <pc:sldMk cId="1514458465" sldId="256"/>
            <ac:spMk id="3" creationId="{025A3386-FCE9-6C42-8BD5-6DDF8D7927EF}"/>
          </ac:spMkLst>
        </pc:spChg>
        <pc:spChg chg="add">
          <ac:chgData name="Redae Mehari Mengsteab" userId="S::rmengsteab@mum.edu::3db3b83c-2b9b-478b-94d7-43eeca164b5c" providerId="AD" clId="Web-{425A469A-14DB-4887-B17F-D7B6BEC6883F}" dt="2018-11-02T01:35:07.415" v="10"/>
          <ac:spMkLst>
            <pc:docMk/>
            <pc:sldMk cId="1514458465" sldId="256"/>
            <ac:spMk id="8" creationId="{559AE206-7EBA-4D33-8BC9-9D8158553F0E}"/>
          </ac:spMkLst>
        </pc:spChg>
        <pc:spChg chg="add del">
          <ac:chgData name="Redae Mehari Mengsteab" userId="S::rmengsteab@mum.edu::3db3b83c-2b9b-478b-94d7-43eeca164b5c" providerId="AD" clId="Web-{425A469A-14DB-4887-B17F-D7B6BEC6883F}" dt="2018-11-02T01:38:28.125" v="68"/>
          <ac:spMkLst>
            <pc:docMk/>
            <pc:sldMk cId="1514458465" sldId="256"/>
            <ac:spMk id="10" creationId="{6437D937-A7F1-4011-92B4-328E5BE1B166}"/>
          </ac:spMkLst>
        </pc:spChg>
        <pc:spChg chg="add">
          <ac:chgData name="Redae Mehari Mengsteab" userId="S::rmengsteab@mum.edu::3db3b83c-2b9b-478b-94d7-43eeca164b5c" providerId="AD" clId="Web-{425A469A-14DB-4887-B17F-D7B6BEC6883F}" dt="2018-11-02T01:35:07.415" v="10"/>
          <ac:spMkLst>
            <pc:docMk/>
            <pc:sldMk cId="1514458465" sldId="256"/>
            <ac:spMk id="12" creationId="{B672F332-AF08-46C6-94F0-77684310D7B7}"/>
          </ac:spMkLst>
        </pc:spChg>
        <pc:spChg chg="add">
          <ac:chgData name="Redae Mehari Mengsteab" userId="S::rmengsteab@mum.edu::3db3b83c-2b9b-478b-94d7-43eeca164b5c" providerId="AD" clId="Web-{425A469A-14DB-4887-B17F-D7B6BEC6883F}" dt="2018-11-02T01:35:07.415" v="10"/>
          <ac:spMkLst>
            <pc:docMk/>
            <pc:sldMk cId="1514458465" sldId="256"/>
            <ac:spMk id="14" creationId="{34244EF8-D73A-40E1-BE73-D46E6B4B04ED}"/>
          </ac:spMkLst>
        </pc:spChg>
        <pc:spChg chg="add del">
          <ac:chgData name="Redae Mehari Mengsteab" userId="S::rmengsteab@mum.edu::3db3b83c-2b9b-478b-94d7-43eeca164b5c" providerId="AD" clId="Web-{425A469A-14DB-4887-B17F-D7B6BEC6883F}" dt="2018-11-02T01:38:24.516" v="67"/>
          <ac:spMkLst>
            <pc:docMk/>
            <pc:sldMk cId="1514458465" sldId="256"/>
            <ac:spMk id="16" creationId="{AB84D7E8-4ECB-42D7-ADBF-01689B0F24AE}"/>
          </ac:spMkLst>
        </pc:spChg>
        <pc:cxnChg chg="add mod">
          <ac:chgData name="Redae Mehari Mengsteab" userId="S::rmengsteab@mum.edu::3db3b83c-2b9b-478b-94d7-43eeca164b5c" providerId="AD" clId="Web-{425A469A-14DB-4887-B17F-D7B6BEC6883F}" dt="2018-11-02T01:39:32.985" v="111" actId="14100"/>
          <ac:cxnSpMkLst>
            <pc:docMk/>
            <pc:sldMk cId="1514458465" sldId="256"/>
            <ac:cxnSpMk id="18" creationId="{9E8E38ED-369A-44C2-B635-0BED0E48A6E8}"/>
          </ac:cxnSpMkLst>
        </pc:cxnChg>
      </pc:sldChg>
      <pc:sldChg chg="addSp modSp mod setBg setClrOvrMap">
        <pc:chgData name="Redae Mehari Mengsteab" userId="S::rmengsteab@mum.edu::3db3b83c-2b9b-478b-94d7-43eeca164b5c" providerId="AD" clId="Web-{425A469A-14DB-4887-B17F-D7B6BEC6883F}" dt="2018-11-02T01:34:59.070" v="9"/>
        <pc:sldMkLst>
          <pc:docMk/>
          <pc:sldMk cId="23873154" sldId="257"/>
        </pc:sldMkLst>
        <pc:spChg chg="mod">
          <ac:chgData name="Redae Mehari Mengsteab" userId="S::rmengsteab@mum.edu::3db3b83c-2b9b-478b-94d7-43eeca164b5c" providerId="AD" clId="Web-{425A469A-14DB-4887-B17F-D7B6BEC6883F}" dt="2018-11-02T01:34:59.070" v="9"/>
          <ac:spMkLst>
            <pc:docMk/>
            <pc:sldMk cId="23873154" sldId="257"/>
            <ac:spMk id="2" creationId="{422AF7C2-D73D-4F4D-BD30-396A3A80FFE8}"/>
          </ac:spMkLst>
        </pc:spChg>
        <pc:spChg chg="add">
          <ac:chgData name="Redae Mehari Mengsteab" userId="S::rmengsteab@mum.edu::3db3b83c-2b9b-478b-94d7-43eeca164b5c" providerId="AD" clId="Web-{425A469A-14DB-4887-B17F-D7B6BEC6883F}" dt="2018-11-02T01:34:59.070" v="9"/>
          <ac:spMkLst>
            <pc:docMk/>
            <pc:sldMk cId="23873154" sldId="257"/>
            <ac:spMk id="7" creationId="{66B332A4-D438-4773-A77F-5ED49A448D9D}"/>
          </ac:spMkLst>
        </pc:spChg>
        <pc:spChg chg="add">
          <ac:chgData name="Redae Mehari Mengsteab" userId="S::rmengsteab@mum.edu::3db3b83c-2b9b-478b-94d7-43eeca164b5c" providerId="AD" clId="Web-{425A469A-14DB-4887-B17F-D7B6BEC6883F}" dt="2018-11-02T01:34:59.070" v="9"/>
          <ac:spMkLst>
            <pc:docMk/>
            <pc:sldMk cId="23873154" sldId="257"/>
            <ac:spMk id="9" creationId="{DF9AD32D-FF05-44F4-BD4D-9CEE89B71EB9}"/>
          </ac:spMkLst>
        </pc:spChg>
      </pc:sldChg>
      <pc:sldChg chg="addSp delSp modSp new">
        <pc:chgData name="Redae Mehari Mengsteab" userId="S::rmengsteab@mum.edu::3db3b83c-2b9b-478b-94d7-43eeca164b5c" providerId="AD" clId="Web-{425A469A-14DB-4887-B17F-D7B6BEC6883F}" dt="2018-11-02T01:34:21.883" v="8" actId="14100"/>
        <pc:sldMkLst>
          <pc:docMk/>
          <pc:sldMk cId="1867615144" sldId="273"/>
        </pc:sldMkLst>
        <pc:spChg chg="del">
          <ac:chgData name="Redae Mehari Mengsteab" userId="S::rmengsteab@mum.edu::3db3b83c-2b9b-478b-94d7-43eeca164b5c" providerId="AD" clId="Web-{425A469A-14DB-4887-B17F-D7B6BEC6883F}" dt="2018-11-02T01:33:54.164" v="1"/>
          <ac:spMkLst>
            <pc:docMk/>
            <pc:sldMk cId="1867615144" sldId="273"/>
            <ac:spMk id="2" creationId="{02F34C22-B66E-4D45-B1A7-CFAA49B5E89E}"/>
          </ac:spMkLst>
        </pc:spChg>
        <pc:spChg chg="del">
          <ac:chgData name="Redae Mehari Mengsteab" userId="S::rmengsteab@mum.edu::3db3b83c-2b9b-478b-94d7-43eeca164b5c" providerId="AD" clId="Web-{425A469A-14DB-4887-B17F-D7B6BEC6883F}" dt="2018-11-02T01:33:58.070" v="2"/>
          <ac:spMkLst>
            <pc:docMk/>
            <pc:sldMk cId="1867615144" sldId="273"/>
            <ac:spMk id="3" creationId="{8DABE676-BDBF-414B-B1D5-20C38257A731}"/>
          </ac:spMkLst>
        </pc:spChg>
        <pc:picChg chg="add mod">
          <ac:chgData name="Redae Mehari Mengsteab" userId="S::rmengsteab@mum.edu::3db3b83c-2b9b-478b-94d7-43eeca164b5c" providerId="AD" clId="Web-{425A469A-14DB-4887-B17F-D7B6BEC6883F}" dt="2018-11-02T01:34:21.883" v="8" actId="14100"/>
          <ac:picMkLst>
            <pc:docMk/>
            <pc:sldMk cId="1867615144" sldId="273"/>
            <ac:picMk id="4" creationId="{45DFA4AE-013E-4E4D-8704-FE2C24DC6650}"/>
          </ac:picMkLst>
        </pc:picChg>
      </pc:sldChg>
      <pc:sldChg chg="addSp delSp modSp new del">
        <pc:chgData name="Redae Mehari Mengsteab" userId="S::rmengsteab@mum.edu::3db3b83c-2b9b-478b-94d7-43eeca164b5c" providerId="AD" clId="Web-{425A469A-14DB-4887-B17F-D7B6BEC6883F}" dt="2018-11-02T01:38:20.297" v="66"/>
        <pc:sldMkLst>
          <pc:docMk/>
          <pc:sldMk cId="964964493" sldId="274"/>
        </pc:sldMkLst>
        <pc:spChg chg="add del">
          <ac:chgData name="Redae Mehari Mengsteab" userId="S::rmengsteab@mum.edu::3db3b83c-2b9b-478b-94d7-43eeca164b5c" providerId="AD" clId="Web-{425A469A-14DB-4887-B17F-D7B6BEC6883F}" dt="2018-11-02T01:38:07.453" v="64"/>
          <ac:spMkLst>
            <pc:docMk/>
            <pc:sldMk cId="964964493" sldId="274"/>
            <ac:spMk id="2" creationId="{522CECF5-C407-4B0C-9464-472E32DCE36F}"/>
          </ac:spMkLst>
        </pc:spChg>
        <pc:spChg chg="add del">
          <ac:chgData name="Redae Mehari Mengsteab" userId="S::rmengsteab@mum.edu::3db3b83c-2b9b-478b-94d7-43eeca164b5c" providerId="AD" clId="Web-{425A469A-14DB-4887-B17F-D7B6BEC6883F}" dt="2018-11-02T01:38:15.609" v="65"/>
          <ac:spMkLst>
            <pc:docMk/>
            <pc:sldMk cId="964964493" sldId="274"/>
            <ac:spMk id="3" creationId="{840DEC25-241F-4776-A3DF-B7D414150108}"/>
          </ac:spMkLst>
        </pc:spChg>
        <pc:spChg chg="add del mod">
          <ac:chgData name="Redae Mehari Mengsteab" userId="S::rmengsteab@mum.edu::3db3b83c-2b9b-478b-94d7-43eeca164b5c" providerId="AD" clId="Web-{425A469A-14DB-4887-B17F-D7B6BEC6883F}" dt="2018-11-02T01:38:00.312" v="60"/>
          <ac:spMkLst>
            <pc:docMk/>
            <pc:sldMk cId="964964493" sldId="274"/>
            <ac:spMk id="4" creationId="{5A57CD68-5EFA-4AED-9E0B-4AA163A4C8B3}"/>
          </ac:spMkLst>
        </pc:spChg>
      </pc:sldChg>
    </pc:docChg>
  </pc:docChgLst>
  <pc:docChgLst>
    <pc:chgData name="Henok Tsighe Solomon" userId="S::hsolomon@mum.edu::40c8c2a5-0091-4a74-9897-f4fdaa8e7d87" providerId="AD" clId="Web-{F2F6DDDB-66A2-4ADA-8BC3-2F50D72D54C8}"/>
    <pc:docChg chg="modSld">
      <pc:chgData name="Henok Tsighe Solomon" userId="S::hsolomon@mum.edu::40c8c2a5-0091-4a74-9897-f4fdaa8e7d87" providerId="AD" clId="Web-{F2F6DDDB-66A2-4ADA-8BC3-2F50D72D54C8}" dt="2018-11-02T01:46:03.401" v="2"/>
      <pc:docMkLst>
        <pc:docMk/>
      </pc:docMkLst>
      <pc:sldChg chg="delSp">
        <pc:chgData name="Henok Tsighe Solomon" userId="S::hsolomon@mum.edu::40c8c2a5-0091-4a74-9897-f4fdaa8e7d87" providerId="AD" clId="Web-{F2F6DDDB-66A2-4ADA-8BC3-2F50D72D54C8}" dt="2018-11-02T01:44:02.918" v="0"/>
        <pc:sldMkLst>
          <pc:docMk/>
          <pc:sldMk cId="1514458465" sldId="256"/>
        </pc:sldMkLst>
        <pc:cxnChg chg="del">
          <ac:chgData name="Henok Tsighe Solomon" userId="S::hsolomon@mum.edu::40c8c2a5-0091-4a74-9897-f4fdaa8e7d87" providerId="AD" clId="Web-{F2F6DDDB-66A2-4ADA-8BC3-2F50D72D54C8}" dt="2018-11-02T01:44:02.918" v="0"/>
          <ac:cxnSpMkLst>
            <pc:docMk/>
            <pc:sldMk cId="1514458465" sldId="256"/>
            <ac:cxnSpMk id="18" creationId="{9E8E38ED-369A-44C2-B635-0BED0E48A6E8}"/>
          </ac:cxnSpMkLst>
        </pc:cxnChg>
      </pc:sldChg>
      <pc:sldChg chg="addSp modSp mod setBg">
        <pc:chgData name="Henok Tsighe Solomon" userId="S::hsolomon@mum.edu::40c8c2a5-0091-4a74-9897-f4fdaa8e7d87" providerId="AD" clId="Web-{F2F6DDDB-66A2-4ADA-8BC3-2F50D72D54C8}" dt="2018-11-02T01:46:03.401" v="2"/>
        <pc:sldMkLst>
          <pc:docMk/>
          <pc:sldMk cId="5795718" sldId="258"/>
        </pc:sldMkLst>
        <pc:spChg chg="add">
          <ac:chgData name="Henok Tsighe Solomon" userId="S::hsolomon@mum.edu::40c8c2a5-0091-4a74-9897-f4fdaa8e7d87" providerId="AD" clId="Web-{F2F6DDDB-66A2-4ADA-8BC3-2F50D72D54C8}" dt="2018-11-02T01:46:03.401" v="2"/>
          <ac:spMkLst>
            <pc:docMk/>
            <pc:sldMk cId="5795718" sldId="258"/>
            <ac:spMk id="10" creationId="{0205D939-00C4-4F2E-9797-3170DD040D90}"/>
          </ac:spMkLst>
        </pc:spChg>
        <pc:spChg chg="add">
          <ac:chgData name="Henok Tsighe Solomon" userId="S::hsolomon@mum.edu::40c8c2a5-0091-4a74-9897-f4fdaa8e7d87" providerId="AD" clId="Web-{F2F6DDDB-66A2-4ADA-8BC3-2F50D72D54C8}" dt="2018-11-02T01:46:03.401" v="2"/>
          <ac:spMkLst>
            <pc:docMk/>
            <pc:sldMk cId="5795718" sldId="258"/>
            <ac:spMk id="12" creationId="{38EE4E44-1403-472B-8C01-D354CB8F5AE7}"/>
          </ac:spMkLst>
        </pc:spChg>
        <pc:spChg chg="add">
          <ac:chgData name="Henok Tsighe Solomon" userId="S::hsolomon@mum.edu::40c8c2a5-0091-4a74-9897-f4fdaa8e7d87" providerId="AD" clId="Web-{F2F6DDDB-66A2-4ADA-8BC3-2F50D72D54C8}" dt="2018-11-02T01:46:03.401" v="2"/>
          <ac:spMkLst>
            <pc:docMk/>
            <pc:sldMk cId="5795718" sldId="258"/>
            <ac:spMk id="14" creationId="{583CCE40-4C5F-42D3-86D9-7892AD1E98E3}"/>
          </ac:spMkLst>
        </pc:spChg>
        <pc:picChg chg="mod ord">
          <ac:chgData name="Henok Tsighe Solomon" userId="S::hsolomon@mum.edu::40c8c2a5-0091-4a74-9897-f4fdaa8e7d87" providerId="AD" clId="Web-{F2F6DDDB-66A2-4ADA-8BC3-2F50D72D54C8}" dt="2018-11-02T01:46:03.401" v="2"/>
          <ac:picMkLst>
            <pc:docMk/>
            <pc:sldMk cId="5795718" sldId="258"/>
            <ac:picMk id="4" creationId="{CEB5C612-5825-DF4A-9660-4F9D6E325B6B}"/>
          </ac:picMkLst>
        </pc:picChg>
        <pc:picChg chg="mod">
          <ac:chgData name="Henok Tsighe Solomon" userId="S::hsolomon@mum.edu::40c8c2a5-0091-4a74-9897-f4fdaa8e7d87" providerId="AD" clId="Web-{F2F6DDDB-66A2-4ADA-8BC3-2F50D72D54C8}" dt="2018-11-02T01:46:03.401" v="2"/>
          <ac:picMkLst>
            <pc:docMk/>
            <pc:sldMk cId="5795718" sldId="258"/>
            <ac:picMk id="5" creationId="{11835C54-C138-9E44-BEA4-C3849CFE7F09}"/>
          </ac:picMkLst>
        </pc:picChg>
      </pc:sldChg>
      <pc:sldChg chg="addSp delSp modSp mod setBg">
        <pc:chgData name="Henok Tsighe Solomon" userId="S::hsolomon@mum.edu::40c8c2a5-0091-4a74-9897-f4fdaa8e7d87" providerId="AD" clId="Web-{F2F6DDDB-66A2-4ADA-8BC3-2F50D72D54C8}" dt="2018-11-02T01:45:32.675" v="1"/>
        <pc:sldMkLst>
          <pc:docMk/>
          <pc:sldMk cId="1511195328" sldId="259"/>
        </pc:sldMkLst>
        <pc:spChg chg="mod">
          <ac:chgData name="Henok Tsighe Solomon" userId="S::hsolomon@mum.edu::40c8c2a5-0091-4a74-9897-f4fdaa8e7d87" providerId="AD" clId="Web-{F2F6DDDB-66A2-4ADA-8BC3-2F50D72D54C8}" dt="2018-11-02T01:45:32.675" v="1"/>
          <ac:spMkLst>
            <pc:docMk/>
            <pc:sldMk cId="1511195328" sldId="259"/>
            <ac:spMk id="2" creationId="{4384FAD0-5CDF-2644-9CCD-6BC76FE84D2F}"/>
          </ac:spMkLst>
        </pc:spChg>
        <pc:spChg chg="del mod replId">
          <ac:chgData name="Henok Tsighe Solomon" userId="S::hsolomon@mum.edu::40c8c2a5-0091-4a74-9897-f4fdaa8e7d87" providerId="AD" clId="Web-{F2F6DDDB-66A2-4ADA-8BC3-2F50D72D54C8}" dt="2018-11-02T01:45:32.675" v="1"/>
          <ac:spMkLst>
            <pc:docMk/>
            <pc:sldMk cId="1511195328" sldId="259"/>
            <ac:spMk id="6" creationId="{4A35006C-2F64-774D-B6A2-39237E21B6C8}"/>
          </ac:spMkLst>
        </pc:spChg>
        <pc:spChg chg="add">
          <ac:chgData name="Henok Tsighe Solomon" userId="S::hsolomon@mum.edu::40c8c2a5-0091-4a74-9897-f4fdaa8e7d87" providerId="AD" clId="Web-{F2F6DDDB-66A2-4ADA-8BC3-2F50D72D54C8}" dt="2018-11-02T01:45:32.675" v="1"/>
          <ac:spMkLst>
            <pc:docMk/>
            <pc:sldMk cId="1511195328" sldId="259"/>
            <ac:spMk id="10" creationId="{46C2E80F-49A6-4372-B103-219D417A55ED}"/>
          </ac:spMkLst>
        </pc:spChg>
        <pc:graphicFrameChg chg="add">
          <ac:chgData name="Henok Tsighe Solomon" userId="S::hsolomon@mum.edu::40c8c2a5-0091-4a74-9897-f4fdaa8e7d87" providerId="AD" clId="Web-{F2F6DDDB-66A2-4ADA-8BC3-2F50D72D54C8}" dt="2018-11-02T01:45:32.675" v="1"/>
          <ac:graphicFrameMkLst>
            <pc:docMk/>
            <pc:sldMk cId="1511195328" sldId="259"/>
            <ac:graphicFrameMk id="5" creationId="{9A0F67F0-27C1-4526-9D7A-0310A736B65F}"/>
          </ac:graphicFrameMkLst>
        </pc:graphicFrameChg>
      </pc:sldChg>
    </pc:docChg>
  </pc:docChgLst>
  <pc:docChgLst>
    <pc:chgData name="Henok Tsighe Solomon" userId="S::hsolomon@mum.edu::40c8c2a5-0091-4a74-9897-f4fdaa8e7d87" providerId="AD" clId="Web-{BED63B56-BF91-49B4-92FB-C31FD0F9F3DC}"/>
    <pc:docChg chg="addSld modSld">
      <pc:chgData name="Henok Tsighe Solomon" userId="S::hsolomon@mum.edu::40c8c2a5-0091-4a74-9897-f4fdaa8e7d87" providerId="AD" clId="Web-{BED63B56-BF91-49B4-92FB-C31FD0F9F3DC}" dt="2018-11-01T23:17:19.782" v="53"/>
      <pc:docMkLst>
        <pc:docMk/>
      </pc:docMkLst>
      <pc:sldChg chg="modSp add replId">
        <pc:chgData name="Henok Tsighe Solomon" userId="S::hsolomon@mum.edu::40c8c2a5-0091-4a74-9897-f4fdaa8e7d87" providerId="AD" clId="Web-{BED63B56-BF91-49B4-92FB-C31FD0F9F3DC}" dt="2018-11-01T23:16:38.954" v="41" actId="20577"/>
        <pc:sldMkLst>
          <pc:docMk/>
          <pc:sldMk cId="2803593289" sldId="271"/>
        </pc:sldMkLst>
        <pc:spChg chg="mod">
          <ac:chgData name="Henok Tsighe Solomon" userId="S::hsolomon@mum.edu::40c8c2a5-0091-4a74-9897-f4fdaa8e7d87" providerId="AD" clId="Web-{BED63B56-BF91-49B4-92FB-C31FD0F9F3DC}" dt="2018-11-01T23:16:38.954" v="41" actId="20577"/>
          <ac:spMkLst>
            <pc:docMk/>
            <pc:sldMk cId="2803593289" sldId="271"/>
            <ac:spMk id="2" creationId="{0DFEA4CB-5406-455D-AC13-4E92E2C72B7F}"/>
          </ac:spMkLst>
        </pc:spChg>
      </pc:sldChg>
      <pc:sldChg chg="addSp delSp modSp new">
        <pc:chgData name="Henok Tsighe Solomon" userId="S::hsolomon@mum.edu::40c8c2a5-0091-4a74-9897-f4fdaa8e7d87" providerId="AD" clId="Web-{BED63B56-BF91-49B4-92FB-C31FD0F9F3DC}" dt="2018-11-01T23:17:19.782" v="53"/>
        <pc:sldMkLst>
          <pc:docMk/>
          <pc:sldMk cId="3445824850" sldId="272"/>
        </pc:sldMkLst>
        <pc:spChg chg="del">
          <ac:chgData name="Henok Tsighe Solomon" userId="S::hsolomon@mum.edu::40c8c2a5-0091-4a74-9897-f4fdaa8e7d87" providerId="AD" clId="Web-{BED63B56-BF91-49B4-92FB-C31FD0F9F3DC}" dt="2018-11-01T23:16:50.610" v="45"/>
          <ac:spMkLst>
            <pc:docMk/>
            <pc:sldMk cId="3445824850" sldId="272"/>
            <ac:spMk id="2" creationId="{326B6695-7B65-44EF-B672-C38ACDB4FA73}"/>
          </ac:spMkLst>
        </pc:spChg>
        <pc:spChg chg="del">
          <ac:chgData name="Henok Tsighe Solomon" userId="S::hsolomon@mum.edu::40c8c2a5-0091-4a74-9897-f4fdaa8e7d87" providerId="AD" clId="Web-{BED63B56-BF91-49B4-92FB-C31FD0F9F3DC}" dt="2018-11-01T23:16:53.345" v="46"/>
          <ac:spMkLst>
            <pc:docMk/>
            <pc:sldMk cId="3445824850" sldId="272"/>
            <ac:spMk id="3" creationId="{7A93995D-36D6-40C3-99A5-5A6E52EACEDC}"/>
          </ac:spMkLst>
        </pc:spChg>
        <pc:spChg chg="add del mod">
          <ac:chgData name="Henok Tsighe Solomon" userId="S::hsolomon@mum.edu::40c8c2a5-0091-4a74-9897-f4fdaa8e7d87" providerId="AD" clId="Web-{BED63B56-BF91-49B4-92FB-C31FD0F9F3DC}" dt="2018-11-01T23:17:19.782" v="53"/>
          <ac:spMkLst>
            <pc:docMk/>
            <pc:sldMk cId="3445824850" sldId="272"/>
            <ac:spMk id="4" creationId="{29F9535F-5453-43CB-A440-FE785F3E74D7}"/>
          </ac:spMkLst>
        </pc:spChg>
      </pc:sldChg>
    </pc:docChg>
  </pc:docChgLst>
  <pc:docChgLst>
    <pc:chgData name="Henok Tsighe Solomon" userId="S::hsolomon@mum.edu::40c8c2a5-0091-4a74-9897-f4fdaa8e7d87" providerId="AD" clId="Web-{BA79AF5B-4658-40ED-9253-F0E6387A2FF6}"/>
    <pc:docChg chg="addSld modSld">
      <pc:chgData name="Henok Tsighe Solomon" userId="S::hsolomon@mum.edu::40c8c2a5-0091-4a74-9897-f4fdaa8e7d87" providerId="AD" clId="Web-{BA79AF5B-4658-40ED-9253-F0E6387A2FF6}" dt="2018-11-02T16:46:35.360" v="236" actId="20577"/>
      <pc:docMkLst>
        <pc:docMk/>
      </pc:docMkLst>
      <pc:sldChg chg="modSp new">
        <pc:chgData name="Henok Tsighe Solomon" userId="S::hsolomon@mum.edu::40c8c2a5-0091-4a74-9897-f4fdaa8e7d87" providerId="AD" clId="Web-{BA79AF5B-4658-40ED-9253-F0E6387A2FF6}" dt="2018-11-02T16:46:35.344" v="235" actId="20577"/>
        <pc:sldMkLst>
          <pc:docMk/>
          <pc:sldMk cId="3238929523" sldId="279"/>
        </pc:sldMkLst>
        <pc:spChg chg="mod">
          <ac:chgData name="Henok Tsighe Solomon" userId="S::hsolomon@mum.edu::40c8c2a5-0091-4a74-9897-f4fdaa8e7d87" providerId="AD" clId="Web-{BA79AF5B-4658-40ED-9253-F0E6387A2FF6}" dt="2018-11-02T16:44:13.747" v="15" actId="20577"/>
          <ac:spMkLst>
            <pc:docMk/>
            <pc:sldMk cId="3238929523" sldId="279"/>
            <ac:spMk id="2" creationId="{49BA9197-4725-4CFF-BF3D-3079884136CE}"/>
          </ac:spMkLst>
        </pc:spChg>
        <pc:spChg chg="mod">
          <ac:chgData name="Henok Tsighe Solomon" userId="S::hsolomon@mum.edu::40c8c2a5-0091-4a74-9897-f4fdaa8e7d87" providerId="AD" clId="Web-{BA79AF5B-4658-40ED-9253-F0E6387A2FF6}" dt="2018-11-02T16:46:35.344" v="235" actId="20577"/>
          <ac:spMkLst>
            <pc:docMk/>
            <pc:sldMk cId="3238929523" sldId="279"/>
            <ac:spMk id="14" creationId="{2BA36003-1FBE-432F-9425-514747A7DD1E}"/>
          </ac:spMkLst>
        </pc:spChg>
      </pc:sldChg>
    </pc:docChg>
  </pc:docChgLst>
  <pc:docChgLst>
    <pc:chgData name="Henok Tsighe Solomon" userId="S::hsolomon@mum.edu::40c8c2a5-0091-4a74-9897-f4fdaa8e7d87" providerId="AD" clId="Web-{670738EE-0AFB-44A2-AAE9-A668A089CBCC}"/>
    <pc:docChg chg="addSld modSld">
      <pc:chgData name="Henok Tsighe Solomon" userId="S::hsolomon@mum.edu::40c8c2a5-0091-4a74-9897-f4fdaa8e7d87" providerId="AD" clId="Web-{670738EE-0AFB-44A2-AAE9-A668A089CBCC}" dt="2018-11-01T01:57:23.605" v="51"/>
      <pc:docMkLst>
        <pc:docMk/>
      </pc:docMkLst>
      <pc:sldChg chg="addSp delSp modSp new mod setBg">
        <pc:chgData name="Henok Tsighe Solomon" userId="S::hsolomon@mum.edu::40c8c2a5-0091-4a74-9897-f4fdaa8e7d87" providerId="AD" clId="Web-{670738EE-0AFB-44A2-AAE9-A668A089CBCC}" dt="2018-11-01T01:54:20.764" v="23" actId="14100"/>
        <pc:sldMkLst>
          <pc:docMk/>
          <pc:sldMk cId="1997574288" sldId="262"/>
        </pc:sldMkLst>
        <pc:spChg chg="del">
          <ac:chgData name="Henok Tsighe Solomon" userId="S::hsolomon@mum.edu::40c8c2a5-0091-4a74-9897-f4fdaa8e7d87" providerId="AD" clId="Web-{670738EE-0AFB-44A2-AAE9-A668A089CBCC}" dt="2018-11-01T01:52:12.766" v="4"/>
          <ac:spMkLst>
            <pc:docMk/>
            <pc:sldMk cId="1997574288" sldId="262"/>
            <ac:spMk id="2" creationId="{B619990A-ECB2-4254-88D3-4D179237B492}"/>
          </ac:spMkLst>
        </pc:spChg>
        <pc:spChg chg="del mod">
          <ac:chgData name="Henok Tsighe Solomon" userId="S::hsolomon@mum.edu::40c8c2a5-0091-4a74-9897-f4fdaa8e7d87" providerId="AD" clId="Web-{670738EE-0AFB-44A2-AAE9-A668A089CBCC}" dt="2018-11-01T01:52:15.469" v="5"/>
          <ac:spMkLst>
            <pc:docMk/>
            <pc:sldMk cId="1997574288" sldId="262"/>
            <ac:spMk id="3" creationId="{5CE5A573-42D2-43A5-A611-23FD924C61CF}"/>
          </ac:spMkLst>
        </pc:spChg>
        <pc:spChg chg="add del">
          <ac:chgData name="Henok Tsighe Solomon" userId="S::hsolomon@mum.edu::40c8c2a5-0091-4a74-9897-f4fdaa8e7d87" providerId="AD" clId="Web-{670738EE-0AFB-44A2-AAE9-A668A089CBCC}" dt="2018-11-01T01:53:55.546" v="19"/>
          <ac:spMkLst>
            <pc:docMk/>
            <pc:sldMk cId="1997574288" sldId="262"/>
            <ac:spMk id="9" creationId="{57845966-6EFC-468A-9CC7-BAB4B95854E7}"/>
          </ac:spMkLst>
        </pc:spChg>
        <pc:spChg chg="add del ord">
          <ac:chgData name="Henok Tsighe Solomon" userId="S::hsolomon@mum.edu::40c8c2a5-0091-4a74-9897-f4fdaa8e7d87" providerId="AD" clId="Web-{670738EE-0AFB-44A2-AAE9-A668A089CBCC}" dt="2018-11-01T01:53:25.859" v="15"/>
          <ac:spMkLst>
            <pc:docMk/>
            <pc:sldMk cId="1997574288" sldId="262"/>
            <ac:spMk id="13" creationId="{ADAD1991-FFD1-4E94-ABAB-7560D33008E4}"/>
          </ac:spMkLst>
        </pc:spChg>
        <pc:picChg chg="add mod ord">
          <ac:chgData name="Henok Tsighe Solomon" userId="S::hsolomon@mum.edu::40c8c2a5-0091-4a74-9897-f4fdaa8e7d87" providerId="AD" clId="Web-{670738EE-0AFB-44A2-AAE9-A668A089CBCC}" dt="2018-11-01T01:54:20.764" v="23" actId="14100"/>
          <ac:picMkLst>
            <pc:docMk/>
            <pc:sldMk cId="1997574288" sldId="262"/>
            <ac:picMk id="4" creationId="{4C8E5A33-4248-410F-83DE-7BEB41D901EA}"/>
          </ac:picMkLst>
        </pc:picChg>
        <pc:picChg chg="add del">
          <ac:chgData name="Henok Tsighe Solomon" userId="S::hsolomon@mum.edu::40c8c2a5-0091-4a74-9897-f4fdaa8e7d87" providerId="AD" clId="Web-{670738EE-0AFB-44A2-AAE9-A668A089CBCC}" dt="2018-11-01T01:53:40.296" v="16"/>
          <ac:picMkLst>
            <pc:docMk/>
            <pc:sldMk cId="1997574288" sldId="262"/>
            <ac:picMk id="11" creationId="{75554383-98AF-4A47-BB65-705FAAA4BE6A}"/>
          </ac:picMkLst>
        </pc:picChg>
      </pc:sldChg>
      <pc:sldChg chg="delSp modSp new">
        <pc:chgData name="Henok Tsighe Solomon" userId="S::hsolomon@mum.edu::40c8c2a5-0091-4a74-9897-f4fdaa8e7d87" providerId="AD" clId="Web-{670738EE-0AFB-44A2-AAE9-A668A089CBCC}" dt="2018-11-01T01:55:14.467" v="46" actId="20577"/>
        <pc:sldMkLst>
          <pc:docMk/>
          <pc:sldMk cId="1680336440" sldId="263"/>
        </pc:sldMkLst>
        <pc:spChg chg="mod">
          <ac:chgData name="Henok Tsighe Solomon" userId="S::hsolomon@mum.edu::40c8c2a5-0091-4a74-9897-f4fdaa8e7d87" providerId="AD" clId="Web-{670738EE-0AFB-44A2-AAE9-A668A089CBCC}" dt="2018-11-01T01:55:14.467" v="46" actId="20577"/>
          <ac:spMkLst>
            <pc:docMk/>
            <pc:sldMk cId="1680336440" sldId="263"/>
            <ac:spMk id="2" creationId="{0DFEA4CB-5406-455D-AC13-4E92E2C72B7F}"/>
          </ac:spMkLst>
        </pc:spChg>
        <pc:spChg chg="del">
          <ac:chgData name="Henok Tsighe Solomon" userId="S::hsolomon@mum.edu::40c8c2a5-0091-4a74-9897-f4fdaa8e7d87" providerId="AD" clId="Web-{670738EE-0AFB-44A2-AAE9-A668A089CBCC}" dt="2018-11-01T01:55:08.498" v="25"/>
          <ac:spMkLst>
            <pc:docMk/>
            <pc:sldMk cId="1680336440" sldId="263"/>
            <ac:spMk id="3" creationId="{F8D22CEA-B090-4E6A-A1E5-D9811E731893}"/>
          </ac:spMkLst>
        </pc:spChg>
      </pc:sldChg>
      <pc:sldChg chg="delSp new">
        <pc:chgData name="Henok Tsighe Solomon" userId="S::hsolomon@mum.edu::40c8c2a5-0091-4a74-9897-f4fdaa8e7d87" providerId="AD" clId="Web-{670738EE-0AFB-44A2-AAE9-A668A089CBCC}" dt="2018-11-01T01:57:23.605" v="51"/>
        <pc:sldMkLst>
          <pc:docMk/>
          <pc:sldMk cId="4278626679" sldId="264"/>
        </pc:sldMkLst>
        <pc:spChg chg="del">
          <ac:chgData name="Henok Tsighe Solomon" userId="S::hsolomon@mum.edu::40c8c2a5-0091-4a74-9897-f4fdaa8e7d87" providerId="AD" clId="Web-{670738EE-0AFB-44A2-AAE9-A668A089CBCC}" dt="2018-11-01T01:57:23.605" v="51"/>
          <ac:spMkLst>
            <pc:docMk/>
            <pc:sldMk cId="4278626679" sldId="264"/>
            <ac:spMk id="2" creationId="{CE55835D-94D2-4E39-83AE-02FDCCC422EF}"/>
          </ac:spMkLst>
        </pc:spChg>
        <pc:spChg chg="del">
          <ac:chgData name="Henok Tsighe Solomon" userId="S::hsolomon@mum.edu::40c8c2a5-0091-4a74-9897-f4fdaa8e7d87" providerId="AD" clId="Web-{670738EE-0AFB-44A2-AAE9-A668A089CBCC}" dt="2018-11-01T01:57:07.574" v="50"/>
          <ac:spMkLst>
            <pc:docMk/>
            <pc:sldMk cId="4278626679" sldId="264"/>
            <ac:spMk id="3" creationId="{2610E4BB-B9FF-4986-A804-0E2230E5F9E7}"/>
          </ac:spMkLst>
        </pc:spChg>
      </pc:sldChg>
    </pc:docChg>
  </pc:docChgLst>
  <pc:docChgLst>
    <pc:chgData name="Henok Tsighe Solomon" userId="S::hsolomon@mum.edu::40c8c2a5-0091-4a74-9897-f4fdaa8e7d87" providerId="AD" clId="Web-{DE01A473-0491-4AC8-83D6-758256C9D93F}"/>
    <pc:docChg chg="modSld sldOrd">
      <pc:chgData name="Henok Tsighe Solomon" userId="S::hsolomon@mum.edu::40c8c2a5-0091-4a74-9897-f4fdaa8e7d87" providerId="AD" clId="Web-{DE01A473-0491-4AC8-83D6-758256C9D93F}" dt="2018-11-02T02:19:55.562" v="4" actId="14100"/>
      <pc:docMkLst>
        <pc:docMk/>
      </pc:docMkLst>
      <pc:sldChg chg="modSp">
        <pc:chgData name="Henok Tsighe Solomon" userId="S::hsolomon@mum.edu::40c8c2a5-0091-4a74-9897-f4fdaa8e7d87" providerId="AD" clId="Web-{DE01A473-0491-4AC8-83D6-758256C9D93F}" dt="2018-11-02T02:19:55.562" v="4" actId="14100"/>
        <pc:sldMkLst>
          <pc:docMk/>
          <pc:sldMk cId="1511195328" sldId="259"/>
        </pc:sldMkLst>
        <pc:spChg chg="mod">
          <ac:chgData name="Henok Tsighe Solomon" userId="S::hsolomon@mum.edu::40c8c2a5-0091-4a74-9897-f4fdaa8e7d87" providerId="AD" clId="Web-{DE01A473-0491-4AC8-83D6-758256C9D93F}" dt="2018-11-02T02:19:49.952" v="3" actId="14100"/>
          <ac:spMkLst>
            <pc:docMk/>
            <pc:sldMk cId="1511195328" sldId="259"/>
            <ac:spMk id="10" creationId="{46C2E80F-49A6-4372-B103-219D417A55ED}"/>
          </ac:spMkLst>
        </pc:spChg>
        <pc:graphicFrameChg chg="mod">
          <ac:chgData name="Henok Tsighe Solomon" userId="S::hsolomon@mum.edu::40c8c2a5-0091-4a74-9897-f4fdaa8e7d87" providerId="AD" clId="Web-{DE01A473-0491-4AC8-83D6-758256C9D93F}" dt="2018-11-02T02:19:55.562" v="4" actId="14100"/>
          <ac:graphicFrameMkLst>
            <pc:docMk/>
            <pc:sldMk cId="1511195328" sldId="259"/>
            <ac:graphicFrameMk id="5" creationId="{9A0F67F0-27C1-4526-9D7A-0310A736B65F}"/>
          </ac:graphicFrameMkLst>
        </pc:graphicFrameChg>
      </pc:sldChg>
      <pc:sldChg chg="ord">
        <pc:chgData name="Henok Tsighe Solomon" userId="S::hsolomon@mum.edu::40c8c2a5-0091-4a74-9897-f4fdaa8e7d87" providerId="AD" clId="Web-{DE01A473-0491-4AC8-83D6-758256C9D93F}" dt="2018-11-02T01:56:36.792" v="1"/>
        <pc:sldMkLst>
          <pc:docMk/>
          <pc:sldMk cId="1680336440" sldId="263"/>
        </pc:sldMkLst>
      </pc:sldChg>
      <pc:sldChg chg="ord">
        <pc:chgData name="Henok Tsighe Solomon" userId="S::hsolomon@mum.edu::40c8c2a5-0091-4a74-9897-f4fdaa8e7d87" providerId="AD" clId="Web-{DE01A473-0491-4AC8-83D6-758256C9D93F}" dt="2018-11-02T01:56:36.777" v="0"/>
        <pc:sldMkLst>
          <pc:docMk/>
          <pc:sldMk cId="3591800327" sldId="265"/>
        </pc:sldMkLst>
      </pc:sldChg>
      <pc:sldChg chg="ord">
        <pc:chgData name="Henok Tsighe Solomon" userId="S::hsolomon@mum.edu::40c8c2a5-0091-4a74-9897-f4fdaa8e7d87" providerId="AD" clId="Web-{DE01A473-0491-4AC8-83D6-758256C9D93F}" dt="2018-11-02T02:09:53.269" v="2"/>
        <pc:sldMkLst>
          <pc:docMk/>
          <pc:sldMk cId="3445824850" sldId="272"/>
        </pc:sldMkLst>
      </pc:sldChg>
    </pc:docChg>
  </pc:docChgLst>
  <pc:docChgLst>
    <pc:chgData name="Henok Tsighe Solomon" userId="S::hsolomon@mum.edu::40c8c2a5-0091-4a74-9897-f4fdaa8e7d87" providerId="AD" clId="Web-{1361B285-13F4-4123-BA09-CD30851D8D2B}"/>
    <pc:docChg chg="modSld">
      <pc:chgData name="Henok Tsighe Solomon" userId="S::hsolomon@mum.edu::40c8c2a5-0091-4a74-9897-f4fdaa8e7d87" providerId="AD" clId="Web-{1361B285-13F4-4123-BA09-CD30851D8D2B}" dt="2018-11-01T01:49:46.800" v="31" actId="20577"/>
      <pc:docMkLst>
        <pc:docMk/>
      </pc:docMkLst>
      <pc:sldChg chg="modSp">
        <pc:chgData name="Henok Tsighe Solomon" userId="S::hsolomon@mum.edu::40c8c2a5-0091-4a74-9897-f4fdaa8e7d87" providerId="AD" clId="Web-{1361B285-13F4-4123-BA09-CD30851D8D2B}" dt="2018-11-01T01:45:28.340" v="26"/>
        <pc:sldMkLst>
          <pc:docMk/>
          <pc:sldMk cId="1769805224" sldId="260"/>
        </pc:sldMkLst>
        <pc:graphicFrameChg chg="mod modGraphic">
          <ac:chgData name="Henok Tsighe Solomon" userId="S::hsolomon@mum.edu::40c8c2a5-0091-4a74-9897-f4fdaa8e7d87" providerId="AD" clId="Web-{1361B285-13F4-4123-BA09-CD30851D8D2B}" dt="2018-11-01T01:45:28.340" v="26"/>
          <ac:graphicFrameMkLst>
            <pc:docMk/>
            <pc:sldMk cId="1769805224" sldId="260"/>
            <ac:graphicFrameMk id="4" creationId="{4F3C8785-A9B4-1644-912F-D100C7DE5404}"/>
          </ac:graphicFrameMkLst>
        </pc:graphicFrameChg>
      </pc:sldChg>
      <pc:sldChg chg="modSp">
        <pc:chgData name="Henok Tsighe Solomon" userId="S::hsolomon@mum.edu::40c8c2a5-0091-4a74-9897-f4fdaa8e7d87" providerId="AD" clId="Web-{1361B285-13F4-4123-BA09-CD30851D8D2B}" dt="2018-11-01T01:49:45.050" v="29" actId="20577"/>
        <pc:sldMkLst>
          <pc:docMk/>
          <pc:sldMk cId="15446806" sldId="261"/>
        </pc:sldMkLst>
        <pc:spChg chg="mod">
          <ac:chgData name="Henok Tsighe Solomon" userId="S::hsolomon@mum.edu::40c8c2a5-0091-4a74-9897-f4fdaa8e7d87" providerId="AD" clId="Web-{1361B285-13F4-4123-BA09-CD30851D8D2B}" dt="2018-11-01T01:49:45.050" v="29" actId="20577"/>
          <ac:spMkLst>
            <pc:docMk/>
            <pc:sldMk cId="15446806" sldId="261"/>
            <ac:spMk id="2" creationId="{9CE684CA-7CED-374B-8FD9-192271666CEB}"/>
          </ac:spMkLst>
        </pc:spChg>
        <pc:graphicFrameChg chg="mod modGraphic">
          <ac:chgData name="Henok Tsighe Solomon" userId="S::hsolomon@mum.edu::40c8c2a5-0091-4a74-9897-f4fdaa8e7d87" providerId="AD" clId="Web-{1361B285-13F4-4123-BA09-CD30851D8D2B}" dt="2018-11-01T01:49:36.832" v="28"/>
          <ac:graphicFrameMkLst>
            <pc:docMk/>
            <pc:sldMk cId="15446806" sldId="261"/>
            <ac:graphicFrameMk id="4" creationId="{B24CE1AB-FB10-B141-80B5-F92D7074486E}"/>
          </ac:graphicFrameMkLst>
        </pc:graphicFrameChg>
      </pc:sldChg>
    </pc:docChg>
  </pc:docChgLst>
  <pc:docChgLst>
    <pc:chgData name="Henok Tsighe Solomon" userId="S::hsolomon@mum.edu::40c8c2a5-0091-4a74-9897-f4fdaa8e7d87" providerId="AD" clId="Web-{771A22E0-DFEE-4421-9480-DF81D5FE12EE}"/>
    <pc:docChg chg="modSld">
      <pc:chgData name="Henok Tsighe Solomon" userId="S::hsolomon@mum.edu::40c8c2a5-0091-4a74-9897-f4fdaa8e7d87" providerId="AD" clId="Web-{771A22E0-DFEE-4421-9480-DF81D5FE12EE}" dt="2018-11-01T19:50:11.960" v="1"/>
      <pc:docMkLst>
        <pc:docMk/>
      </pc:docMkLst>
      <pc:sldChg chg="addAnim modAnim">
        <pc:chgData name="Henok Tsighe Solomon" userId="S::hsolomon@mum.edu::40c8c2a5-0091-4a74-9897-f4fdaa8e7d87" providerId="AD" clId="Web-{771A22E0-DFEE-4421-9480-DF81D5FE12EE}" dt="2018-11-01T19:50:11.960" v="1"/>
        <pc:sldMkLst>
          <pc:docMk/>
          <pc:sldMk cId="120590915" sldId="270"/>
        </pc:sldMkLst>
      </pc:sldChg>
    </pc:docChg>
  </pc:docChgLst>
  <pc:docChgLst>
    <pc:chgData name="Henok Tsighe Solomon" userId="S::hsolomon@mum.edu::40c8c2a5-0091-4a74-9897-f4fdaa8e7d87" providerId="AD" clId="Web-{F51D46B5-DF33-4834-9A60-66AA5F6CCE5F}"/>
    <pc:docChg chg="modSld">
      <pc:chgData name="Henok Tsighe Solomon" userId="S::hsolomon@mum.edu::40c8c2a5-0091-4a74-9897-f4fdaa8e7d87" providerId="AD" clId="Web-{F51D46B5-DF33-4834-9A60-66AA5F6CCE5F}" dt="2018-11-01T23:19:17.556" v="17" actId="14100"/>
      <pc:docMkLst>
        <pc:docMk/>
      </pc:docMkLst>
      <pc:sldChg chg="addSp delSp modSp mod setBg">
        <pc:chgData name="Henok Tsighe Solomon" userId="S::hsolomon@mum.edu::40c8c2a5-0091-4a74-9897-f4fdaa8e7d87" providerId="AD" clId="Web-{F51D46B5-DF33-4834-9A60-66AA5F6CCE5F}" dt="2018-11-01T23:19:17.556" v="17" actId="14100"/>
        <pc:sldMkLst>
          <pc:docMk/>
          <pc:sldMk cId="3445824850" sldId="272"/>
        </pc:sldMkLst>
        <pc:spChg chg="add del">
          <ac:chgData name="Henok Tsighe Solomon" userId="S::hsolomon@mum.edu::40c8c2a5-0091-4a74-9897-f4fdaa8e7d87" providerId="AD" clId="Web-{F51D46B5-DF33-4834-9A60-66AA5F6CCE5F}" dt="2018-11-01T23:18:48.275" v="7"/>
          <ac:spMkLst>
            <pc:docMk/>
            <pc:sldMk cId="3445824850" sldId="272"/>
            <ac:spMk id="7" creationId="{01D0AF59-99C3-4251-AB9A-C966C6AD4400}"/>
          </ac:spMkLst>
        </pc:spChg>
        <pc:spChg chg="add del">
          <ac:chgData name="Henok Tsighe Solomon" userId="S::hsolomon@mum.edu::40c8c2a5-0091-4a74-9897-f4fdaa8e7d87" providerId="AD" clId="Web-{F51D46B5-DF33-4834-9A60-66AA5F6CCE5F}" dt="2018-11-01T23:18:48.275" v="7"/>
          <ac:spMkLst>
            <pc:docMk/>
            <pc:sldMk cId="3445824850" sldId="272"/>
            <ac:spMk id="9" creationId="{1855405F-37A2-4869-9154-F8BE3BECE6C3}"/>
          </ac:spMkLst>
        </pc:spChg>
        <pc:picChg chg="add mod">
          <ac:chgData name="Henok Tsighe Solomon" userId="S::hsolomon@mum.edu::40c8c2a5-0091-4a74-9897-f4fdaa8e7d87" providerId="AD" clId="Web-{F51D46B5-DF33-4834-9A60-66AA5F6CCE5F}" dt="2018-11-01T23:19:17.556" v="17" actId="14100"/>
          <ac:picMkLst>
            <pc:docMk/>
            <pc:sldMk cId="3445824850" sldId="272"/>
            <ac:picMk id="2" creationId="{73B6BAD2-DE27-4DB6-A9D8-E6C525E5DE84}"/>
          </ac:picMkLst>
        </pc:picChg>
      </pc:sldChg>
    </pc:docChg>
  </pc:docChgLst>
  <pc:docChgLst>
    <pc:chgData name="Henok Tsighe Solomon" userId="S::hsolomon@mum.edu::40c8c2a5-0091-4a74-9897-f4fdaa8e7d87" providerId="AD" clId="Web-{75CD03AE-35FE-4B17-A55D-C9DC957159C8}"/>
    <pc:docChg chg="addSld delSld modSld sldOrd">
      <pc:chgData name="Henok Tsighe Solomon" userId="S::hsolomon@mum.edu::40c8c2a5-0091-4a74-9897-f4fdaa8e7d87" providerId="AD" clId="Web-{75CD03AE-35FE-4B17-A55D-C9DC957159C8}" dt="2018-11-22T14:58:26.747" v="228"/>
      <pc:docMkLst>
        <pc:docMk/>
      </pc:docMkLst>
      <pc:sldChg chg="ord">
        <pc:chgData name="Henok Tsighe Solomon" userId="S::hsolomon@mum.edu::40c8c2a5-0091-4a74-9897-f4fdaa8e7d87" providerId="AD" clId="Web-{75CD03AE-35FE-4B17-A55D-C9DC957159C8}" dt="2018-11-22T14:58:18.918" v="227"/>
        <pc:sldMkLst>
          <pc:docMk/>
          <pc:sldMk cId="3445824850" sldId="272"/>
        </pc:sldMkLst>
      </pc:sldChg>
      <pc:sldChg chg="del">
        <pc:chgData name="Henok Tsighe Solomon" userId="S::hsolomon@mum.edu::40c8c2a5-0091-4a74-9897-f4fdaa8e7d87" providerId="AD" clId="Web-{75CD03AE-35FE-4B17-A55D-C9DC957159C8}" dt="2018-11-22T14:58:26.747" v="228"/>
        <pc:sldMkLst>
          <pc:docMk/>
          <pc:sldMk cId="24808354" sldId="274"/>
        </pc:sldMkLst>
      </pc:sldChg>
      <pc:sldChg chg="modSp">
        <pc:chgData name="Henok Tsighe Solomon" userId="S::hsolomon@mum.edu::40c8c2a5-0091-4a74-9897-f4fdaa8e7d87" providerId="AD" clId="Web-{75CD03AE-35FE-4B17-A55D-C9DC957159C8}" dt="2018-11-22T14:57:51.356" v="224" actId="20577"/>
        <pc:sldMkLst>
          <pc:docMk/>
          <pc:sldMk cId="3278716884" sldId="294"/>
        </pc:sldMkLst>
        <pc:spChg chg="mod">
          <ac:chgData name="Henok Tsighe Solomon" userId="S::hsolomon@mum.edu::40c8c2a5-0091-4a74-9897-f4fdaa8e7d87" providerId="AD" clId="Web-{75CD03AE-35FE-4B17-A55D-C9DC957159C8}" dt="2018-11-22T14:57:51.356" v="224" actId="20577"/>
          <ac:spMkLst>
            <pc:docMk/>
            <pc:sldMk cId="3278716884" sldId="294"/>
            <ac:spMk id="3" creationId="{4D81DDA5-B970-4292-8D70-3D671301FA92}"/>
          </ac:spMkLst>
        </pc:spChg>
      </pc:sldChg>
      <pc:sldChg chg="modSp new">
        <pc:chgData name="Henok Tsighe Solomon" userId="S::hsolomon@mum.edu::40c8c2a5-0091-4a74-9897-f4fdaa8e7d87" providerId="AD" clId="Web-{75CD03AE-35FE-4B17-A55D-C9DC957159C8}" dt="2018-11-22T14:54:40.805" v="210" actId="20577"/>
        <pc:sldMkLst>
          <pc:docMk/>
          <pc:sldMk cId="728431511" sldId="298"/>
        </pc:sldMkLst>
        <pc:spChg chg="mod">
          <ac:chgData name="Henok Tsighe Solomon" userId="S::hsolomon@mum.edu::40c8c2a5-0091-4a74-9897-f4fdaa8e7d87" providerId="AD" clId="Web-{75CD03AE-35FE-4B17-A55D-C9DC957159C8}" dt="2018-11-22T14:46:15.115" v="48" actId="1076"/>
          <ac:spMkLst>
            <pc:docMk/>
            <pc:sldMk cId="728431511" sldId="298"/>
            <ac:spMk id="2" creationId="{5CBC5CC6-A613-405E-9D1C-AD7C3695E889}"/>
          </ac:spMkLst>
        </pc:spChg>
        <pc:spChg chg="mod">
          <ac:chgData name="Henok Tsighe Solomon" userId="S::hsolomon@mum.edu::40c8c2a5-0091-4a74-9897-f4fdaa8e7d87" providerId="AD" clId="Web-{75CD03AE-35FE-4B17-A55D-C9DC957159C8}" dt="2018-11-22T14:54:40.805" v="210" actId="20577"/>
          <ac:spMkLst>
            <pc:docMk/>
            <pc:sldMk cId="728431511" sldId="298"/>
            <ac:spMk id="3" creationId="{551A734B-B658-4B53-8B8D-33F19B0D0148}"/>
          </ac:spMkLst>
        </pc:spChg>
      </pc:sldChg>
    </pc:docChg>
  </pc:docChgLst>
  <pc:docChgLst>
    <pc:chgData name="Henok Tsighe Solomon" userId="S::hsolomon@mum.edu::40c8c2a5-0091-4a74-9897-f4fdaa8e7d87" providerId="AD" clId="Web-{9D5845DB-F630-498B-A5BD-ACF0417D63FF}"/>
    <pc:docChg chg="addSld delSld modSld sldOrd modMainMaster">
      <pc:chgData name="Henok Tsighe Solomon" userId="S::hsolomon@mum.edu::40c8c2a5-0091-4a74-9897-f4fdaa8e7d87" providerId="AD" clId="Web-{9D5845DB-F630-498B-A5BD-ACF0417D63FF}" dt="2018-11-21T22:43:18.045" v="408" actId="20577"/>
      <pc:docMkLst>
        <pc:docMk/>
      </pc:docMkLst>
      <pc:sldChg chg="modTransition">
        <pc:chgData name="Henok Tsighe Solomon" userId="S::hsolomon@mum.edu::40c8c2a5-0091-4a74-9897-f4fdaa8e7d87" providerId="AD" clId="Web-{9D5845DB-F630-498B-A5BD-ACF0417D63FF}" dt="2018-11-21T21:56:01.025" v="116"/>
        <pc:sldMkLst>
          <pc:docMk/>
          <pc:sldMk cId="5795718" sldId="258"/>
        </pc:sldMkLst>
      </pc:sldChg>
      <pc:sldChg chg="modTransition">
        <pc:chgData name="Henok Tsighe Solomon" userId="S::hsolomon@mum.edu::40c8c2a5-0091-4a74-9897-f4fdaa8e7d87" providerId="AD" clId="Web-{9D5845DB-F630-498B-A5BD-ACF0417D63FF}" dt="2018-11-21T21:56:01.025" v="116"/>
        <pc:sldMkLst>
          <pc:docMk/>
          <pc:sldMk cId="1997574288" sldId="262"/>
        </pc:sldMkLst>
      </pc:sldChg>
      <pc:sldChg chg="modSp modTransition">
        <pc:chgData name="Henok Tsighe Solomon" userId="S::hsolomon@mum.edu::40c8c2a5-0091-4a74-9897-f4fdaa8e7d87" providerId="AD" clId="Web-{9D5845DB-F630-498B-A5BD-ACF0417D63FF}" dt="2018-11-21T21:56:01.025" v="116"/>
        <pc:sldMkLst>
          <pc:docMk/>
          <pc:sldMk cId="120590915" sldId="270"/>
        </pc:sldMkLst>
        <pc:spChg chg="mod">
          <ac:chgData name="Henok Tsighe Solomon" userId="S::hsolomon@mum.edu::40c8c2a5-0091-4a74-9897-f4fdaa8e7d87" providerId="AD" clId="Web-{9D5845DB-F630-498B-A5BD-ACF0417D63FF}" dt="2018-11-21T21:55:30.540" v="113" actId="20577"/>
          <ac:spMkLst>
            <pc:docMk/>
            <pc:sldMk cId="120590915" sldId="270"/>
            <ac:spMk id="2" creationId="{0DFEA4CB-5406-455D-AC13-4E92E2C72B7F}"/>
          </ac:spMkLst>
        </pc:spChg>
      </pc:sldChg>
      <pc:sldChg chg="modTransition">
        <pc:chgData name="Henok Tsighe Solomon" userId="S::hsolomon@mum.edu::40c8c2a5-0091-4a74-9897-f4fdaa8e7d87" providerId="AD" clId="Web-{9D5845DB-F630-498B-A5BD-ACF0417D63FF}" dt="2018-11-21T21:56:01.025" v="116"/>
        <pc:sldMkLst>
          <pc:docMk/>
          <pc:sldMk cId="2803593289" sldId="271"/>
        </pc:sldMkLst>
      </pc:sldChg>
      <pc:sldChg chg="modTransition">
        <pc:chgData name="Henok Tsighe Solomon" userId="S::hsolomon@mum.edu::40c8c2a5-0091-4a74-9897-f4fdaa8e7d87" providerId="AD" clId="Web-{9D5845DB-F630-498B-A5BD-ACF0417D63FF}" dt="2018-11-21T21:56:01.025" v="116"/>
        <pc:sldMkLst>
          <pc:docMk/>
          <pc:sldMk cId="3445824850" sldId="272"/>
        </pc:sldMkLst>
      </pc:sldChg>
      <pc:sldChg chg="modTransition">
        <pc:chgData name="Henok Tsighe Solomon" userId="S::hsolomon@mum.edu::40c8c2a5-0091-4a74-9897-f4fdaa8e7d87" providerId="AD" clId="Web-{9D5845DB-F630-498B-A5BD-ACF0417D63FF}" dt="2018-11-21T21:56:01.025" v="116"/>
        <pc:sldMkLst>
          <pc:docMk/>
          <pc:sldMk cId="1867615144" sldId="273"/>
        </pc:sldMkLst>
      </pc:sldChg>
      <pc:sldChg chg="modTransition">
        <pc:chgData name="Henok Tsighe Solomon" userId="S::hsolomon@mum.edu::40c8c2a5-0091-4a74-9897-f4fdaa8e7d87" providerId="AD" clId="Web-{9D5845DB-F630-498B-A5BD-ACF0417D63FF}" dt="2018-11-21T21:56:01.025" v="116"/>
        <pc:sldMkLst>
          <pc:docMk/>
          <pc:sldMk cId="24808354" sldId="274"/>
        </pc:sldMkLst>
      </pc:sldChg>
      <pc:sldChg chg="modSp modTransition">
        <pc:chgData name="Henok Tsighe Solomon" userId="S::hsolomon@mum.edu::40c8c2a5-0091-4a74-9897-f4fdaa8e7d87" providerId="AD" clId="Web-{9D5845DB-F630-498B-A5BD-ACF0417D63FF}" dt="2018-11-21T21:56:01.025" v="116"/>
        <pc:sldMkLst>
          <pc:docMk/>
          <pc:sldMk cId="2405878275" sldId="282"/>
        </pc:sldMkLst>
        <pc:spChg chg="mod">
          <ac:chgData name="Henok Tsighe Solomon" userId="S::hsolomon@mum.edu::40c8c2a5-0091-4a74-9897-f4fdaa8e7d87" providerId="AD" clId="Web-{9D5845DB-F630-498B-A5BD-ACF0417D63FF}" dt="2018-11-21T21:54:28.634" v="103" actId="1076"/>
          <ac:spMkLst>
            <pc:docMk/>
            <pc:sldMk cId="2405878275" sldId="282"/>
            <ac:spMk id="2" creationId="{1F1CF41F-C936-4C21-B440-D4556B22876F}"/>
          </ac:spMkLst>
        </pc:spChg>
        <pc:graphicFrameChg chg="mod">
          <ac:chgData name="Henok Tsighe Solomon" userId="S::hsolomon@mum.edu::40c8c2a5-0091-4a74-9897-f4fdaa8e7d87" providerId="AD" clId="Web-{9D5845DB-F630-498B-A5BD-ACF0417D63FF}" dt="2018-11-21T21:54:36.290" v="104" actId="1076"/>
          <ac:graphicFrameMkLst>
            <pc:docMk/>
            <pc:sldMk cId="2405878275" sldId="282"/>
            <ac:graphicFrameMk id="5" creationId="{2FA92339-124E-487B-9931-E63400023AE9}"/>
          </ac:graphicFrameMkLst>
        </pc:graphicFrameChg>
      </pc:sldChg>
      <pc:sldChg chg="modSp modTransition delDesignElem">
        <pc:chgData name="Henok Tsighe Solomon" userId="S::hsolomon@mum.edu::40c8c2a5-0091-4a74-9897-f4fdaa8e7d87" providerId="AD" clId="Web-{9D5845DB-F630-498B-A5BD-ACF0417D63FF}" dt="2018-11-21T22:31:40.946" v="390" actId="1076"/>
        <pc:sldMkLst>
          <pc:docMk/>
          <pc:sldMk cId="763444158" sldId="283"/>
        </pc:sldMkLst>
        <pc:spChg chg="mod">
          <ac:chgData name="Henok Tsighe Solomon" userId="S::hsolomon@mum.edu::40c8c2a5-0091-4a74-9897-f4fdaa8e7d87" providerId="AD" clId="Web-{9D5845DB-F630-498B-A5BD-ACF0417D63FF}" dt="2018-11-21T21:52:55.477" v="89" actId="20577"/>
          <ac:spMkLst>
            <pc:docMk/>
            <pc:sldMk cId="763444158" sldId="283"/>
            <ac:spMk id="2" creationId="{E767FA53-5526-4A7D-9198-D11BEC9A4DF3}"/>
          </ac:spMkLst>
        </pc:spChg>
        <pc:spChg chg="mod">
          <ac:chgData name="Henok Tsighe Solomon" userId="S::hsolomon@mum.edu::40c8c2a5-0091-4a74-9897-f4fdaa8e7d87" providerId="AD" clId="Web-{9D5845DB-F630-498B-A5BD-ACF0417D63FF}" dt="2018-11-21T22:31:40.946" v="390" actId="1076"/>
          <ac:spMkLst>
            <pc:docMk/>
            <pc:sldMk cId="763444158" sldId="283"/>
            <ac:spMk id="3" creationId="{0BAFAFB4-140D-4EF5-BFF6-ADED50A1A904}"/>
          </ac:spMkLst>
        </pc:spChg>
      </pc:sldChg>
      <pc:sldChg chg="addSp delSp modSp mod modTransition setBg delDesignElem">
        <pc:chgData name="Henok Tsighe Solomon" userId="S::hsolomon@mum.edu::40c8c2a5-0091-4a74-9897-f4fdaa8e7d87" providerId="AD" clId="Web-{9D5845DB-F630-498B-A5BD-ACF0417D63FF}" dt="2018-11-21T22:13:42.287" v="343"/>
        <pc:sldMkLst>
          <pc:docMk/>
          <pc:sldMk cId="3782343808" sldId="284"/>
        </pc:sldMkLst>
        <pc:spChg chg="mod">
          <ac:chgData name="Henok Tsighe Solomon" userId="S::hsolomon@mum.edu::40c8c2a5-0091-4a74-9897-f4fdaa8e7d87" providerId="AD" clId="Web-{9D5845DB-F630-498B-A5BD-ACF0417D63FF}" dt="2018-11-21T21:58:28.698" v="128"/>
          <ac:spMkLst>
            <pc:docMk/>
            <pc:sldMk cId="3782343808" sldId="284"/>
            <ac:spMk id="2" creationId="{7818ACD2-889E-4CD0-8648-24BBB3A38359}"/>
          </ac:spMkLst>
        </pc:spChg>
        <pc:spChg chg="mod">
          <ac:chgData name="Henok Tsighe Solomon" userId="S::hsolomon@mum.edu::40c8c2a5-0091-4a74-9897-f4fdaa8e7d87" providerId="AD" clId="Web-{9D5845DB-F630-498B-A5BD-ACF0417D63FF}" dt="2018-11-21T21:58:51.839" v="138" actId="20577"/>
          <ac:spMkLst>
            <pc:docMk/>
            <pc:sldMk cId="3782343808" sldId="284"/>
            <ac:spMk id="3" creationId="{1C758414-1C14-45D8-B588-BE4B91B84F9E}"/>
          </ac:spMkLst>
        </pc:spChg>
        <pc:spChg chg="add del">
          <ac:chgData name="Henok Tsighe Solomon" userId="S::hsolomon@mum.edu::40c8c2a5-0091-4a74-9897-f4fdaa8e7d87" providerId="AD" clId="Web-{9D5845DB-F630-498B-A5BD-ACF0417D63FF}" dt="2018-11-21T21:57:55.120" v="123"/>
          <ac:spMkLst>
            <pc:docMk/>
            <pc:sldMk cId="3782343808" sldId="284"/>
            <ac:spMk id="20" creationId="{3A3C2D7E-3F2E-404E-9B30-CB12DC972D50}"/>
          </ac:spMkLst>
        </pc:spChg>
        <pc:spChg chg="add del">
          <ac:chgData name="Henok Tsighe Solomon" userId="S::hsolomon@mum.edu::40c8c2a5-0091-4a74-9897-f4fdaa8e7d87" providerId="AD" clId="Web-{9D5845DB-F630-498B-A5BD-ACF0417D63FF}" dt="2018-11-21T21:57:55.120" v="123"/>
          <ac:spMkLst>
            <pc:docMk/>
            <pc:sldMk cId="3782343808" sldId="284"/>
            <ac:spMk id="21" creationId="{F1F7FD00-BF97-4325-B7C2-E451F20840A7}"/>
          </ac:spMkLst>
        </pc:spChg>
        <pc:spChg chg="add del">
          <ac:chgData name="Henok Tsighe Solomon" userId="S::hsolomon@mum.edu::40c8c2a5-0091-4a74-9897-f4fdaa8e7d87" providerId="AD" clId="Web-{9D5845DB-F630-498B-A5BD-ACF0417D63FF}" dt="2018-11-21T21:57:55.120" v="123"/>
          <ac:spMkLst>
            <pc:docMk/>
            <pc:sldMk cId="3782343808" sldId="284"/>
            <ac:spMk id="22" creationId="{179B5294-DA4E-4926-B14A-DD6E07A12F67}"/>
          </ac:spMkLst>
        </pc:spChg>
        <pc:spChg chg="add">
          <ac:chgData name="Henok Tsighe Solomon" userId="S::hsolomon@mum.edu::40c8c2a5-0091-4a74-9897-f4fdaa8e7d87" providerId="AD" clId="Web-{9D5845DB-F630-498B-A5BD-ACF0417D63FF}" dt="2018-11-21T21:58:28.698" v="128"/>
          <ac:spMkLst>
            <pc:docMk/>
            <pc:sldMk cId="3782343808" sldId="284"/>
            <ac:spMk id="23" creationId="{3A3C2D7E-3F2E-404E-9B30-CB12DC972D50}"/>
          </ac:spMkLst>
        </pc:spChg>
        <pc:spChg chg="add del">
          <ac:chgData name="Henok Tsighe Solomon" userId="S::hsolomon@mum.edu::40c8c2a5-0091-4a74-9897-f4fdaa8e7d87" providerId="AD" clId="Web-{9D5845DB-F630-498B-A5BD-ACF0417D63FF}" dt="2018-11-21T21:58:28.276" v="127"/>
          <ac:spMkLst>
            <pc:docMk/>
            <pc:sldMk cId="3782343808" sldId="284"/>
            <ac:spMk id="25" creationId="{0A46F010-D160-4609-8979-FFD8C1EA6C43}"/>
          </ac:spMkLst>
        </pc:spChg>
        <pc:spChg chg="add del">
          <ac:chgData name="Henok Tsighe Solomon" userId="S::hsolomon@mum.edu::40c8c2a5-0091-4a74-9897-f4fdaa8e7d87" providerId="AD" clId="Web-{9D5845DB-F630-498B-A5BD-ACF0417D63FF}" dt="2018-11-21T21:58:05.792" v="125"/>
          <ac:spMkLst>
            <pc:docMk/>
            <pc:sldMk cId="3782343808" sldId="284"/>
            <ac:spMk id="27" creationId="{CD306B45-25EE-434D-ABA9-A27B79320CFF}"/>
          </ac:spMkLst>
        </pc:spChg>
        <pc:spChg chg="add del">
          <ac:chgData name="Henok Tsighe Solomon" userId="S::hsolomon@mum.edu::40c8c2a5-0091-4a74-9897-f4fdaa8e7d87" providerId="AD" clId="Web-{9D5845DB-F630-498B-A5BD-ACF0417D63FF}" dt="2018-11-21T21:58:05.792" v="125"/>
          <ac:spMkLst>
            <pc:docMk/>
            <pc:sldMk cId="3782343808" sldId="284"/>
            <ac:spMk id="28" creationId="{0A42F85E-4939-431E-8B4A-EC07C8E0AB65}"/>
          </ac:spMkLst>
        </pc:spChg>
        <pc:spChg chg="add">
          <ac:chgData name="Henok Tsighe Solomon" userId="S::hsolomon@mum.edu::40c8c2a5-0091-4a74-9897-f4fdaa8e7d87" providerId="AD" clId="Web-{9D5845DB-F630-498B-A5BD-ACF0417D63FF}" dt="2018-11-21T21:58:28.698" v="128"/>
          <ac:spMkLst>
            <pc:docMk/>
            <pc:sldMk cId="3782343808" sldId="284"/>
            <ac:spMk id="31" creationId="{F1F7FD00-BF97-4325-B7C2-E451F20840A7}"/>
          </ac:spMkLst>
        </pc:spChg>
        <pc:spChg chg="add">
          <ac:chgData name="Henok Tsighe Solomon" userId="S::hsolomon@mum.edu::40c8c2a5-0091-4a74-9897-f4fdaa8e7d87" providerId="AD" clId="Web-{9D5845DB-F630-498B-A5BD-ACF0417D63FF}" dt="2018-11-21T21:58:28.698" v="128"/>
          <ac:spMkLst>
            <pc:docMk/>
            <pc:sldMk cId="3782343808" sldId="284"/>
            <ac:spMk id="32" creationId="{179B5294-DA4E-4926-B14A-DD6E07A12F67}"/>
          </ac:spMkLst>
        </pc:spChg>
        <pc:spChg chg="add del">
          <ac:chgData name="Henok Tsighe Solomon" userId="S::hsolomon@mum.edu::40c8c2a5-0091-4a74-9897-f4fdaa8e7d87" providerId="AD" clId="Web-{9D5845DB-F630-498B-A5BD-ACF0417D63FF}" dt="2018-11-21T21:58:28.276" v="127"/>
          <ac:spMkLst>
            <pc:docMk/>
            <pc:sldMk cId="3782343808" sldId="284"/>
            <ac:spMk id="39" creationId="{81B8C4F6-C3AC-4C94-8EC7-E4F7B7E9CDB6}"/>
          </ac:spMkLst>
        </pc:spChg>
        <pc:spChg chg="add del">
          <ac:chgData name="Henok Tsighe Solomon" userId="S::hsolomon@mum.edu::40c8c2a5-0091-4a74-9897-f4fdaa8e7d87" providerId="AD" clId="Web-{9D5845DB-F630-498B-A5BD-ACF0417D63FF}" dt="2018-11-21T21:58:28.276" v="127"/>
          <ac:spMkLst>
            <pc:docMk/>
            <pc:sldMk cId="3782343808" sldId="284"/>
            <ac:spMk id="40" creationId="{91328346-8BAD-4616-B50B-5CFDA5648D6A}"/>
          </ac:spMkLst>
        </pc:spChg>
        <pc:grpChg chg="add del">
          <ac:chgData name="Henok Tsighe Solomon" userId="S::hsolomon@mum.edu::40c8c2a5-0091-4a74-9897-f4fdaa8e7d87" providerId="AD" clId="Web-{9D5845DB-F630-498B-A5BD-ACF0417D63FF}" dt="2018-11-21T21:58:28.276" v="127"/>
          <ac:grpSpMkLst>
            <pc:docMk/>
            <pc:sldMk cId="3782343808" sldId="284"/>
            <ac:grpSpMk id="26" creationId="{6F1CEC7A-E419-4950-AA57-B00546C29CAF}"/>
          </ac:grpSpMkLst>
        </pc:grpChg>
        <pc:grpChg chg="add del">
          <ac:chgData name="Henok Tsighe Solomon" userId="S::hsolomon@mum.edu::40c8c2a5-0091-4a74-9897-f4fdaa8e7d87" providerId="AD" clId="Web-{9D5845DB-F630-498B-A5BD-ACF0417D63FF}" dt="2018-11-21T21:58:05.792" v="125"/>
          <ac:grpSpMkLst>
            <pc:docMk/>
            <pc:sldMk cId="3782343808" sldId="284"/>
            <ac:grpSpMk id="30" creationId="{5D2B17EF-74EB-4C33-B2E2-8E727B2E7D68}"/>
          </ac:grpSpMkLst>
        </pc:grpChg>
        <pc:grpChg chg="add del">
          <ac:chgData name="Henok Tsighe Solomon" userId="S::hsolomon@mum.edu::40c8c2a5-0091-4a74-9897-f4fdaa8e7d87" providerId="AD" clId="Web-{9D5845DB-F630-498B-A5BD-ACF0417D63FF}" dt="2018-11-21T21:58:28.276" v="127"/>
          <ac:grpSpMkLst>
            <pc:docMk/>
            <pc:sldMk cId="3782343808" sldId="284"/>
            <ac:grpSpMk id="41" creationId="{0B789310-9859-4942-98C8-3D2F12AAAE73}"/>
          </ac:grpSpMkLst>
        </pc:grpChg>
        <pc:cxnChg chg="add del">
          <ac:chgData name="Henok Tsighe Solomon" userId="S::hsolomon@mum.edu::40c8c2a5-0091-4a74-9897-f4fdaa8e7d87" providerId="AD" clId="Web-{9D5845DB-F630-498B-A5BD-ACF0417D63FF}" dt="2018-11-21T21:58:05.792" v="125"/>
          <ac:cxnSpMkLst>
            <pc:docMk/>
            <pc:sldMk cId="3782343808" sldId="284"/>
            <ac:cxnSpMk id="29" creationId="{27EBB3F9-D6F7-4F6A-8843-9FEBA15E4969}"/>
          </ac:cxnSpMkLst>
        </pc:cxnChg>
      </pc:sldChg>
      <pc:sldChg chg="addSp delSp modSp modTransition">
        <pc:chgData name="Henok Tsighe Solomon" userId="S::hsolomon@mum.edu::40c8c2a5-0091-4a74-9897-f4fdaa8e7d87" providerId="AD" clId="Web-{9D5845DB-F630-498B-A5BD-ACF0417D63FF}" dt="2018-11-21T22:40:18.810" v="392" actId="14100"/>
        <pc:sldMkLst>
          <pc:docMk/>
          <pc:sldMk cId="847787895" sldId="285"/>
        </pc:sldMkLst>
        <pc:spChg chg="del">
          <ac:chgData name="Henok Tsighe Solomon" userId="S::hsolomon@mum.edu::40c8c2a5-0091-4a74-9897-f4fdaa8e7d87" providerId="AD" clId="Web-{9D5845DB-F630-498B-A5BD-ACF0417D63FF}" dt="2018-11-21T21:30:26.485" v="13"/>
          <ac:spMkLst>
            <pc:docMk/>
            <pc:sldMk cId="847787895" sldId="285"/>
            <ac:spMk id="3" creationId="{B5BFF173-F32E-4CB8-9AD6-28FC795D432C}"/>
          </ac:spMkLst>
        </pc:spChg>
        <pc:spChg chg="mod">
          <ac:chgData name="Henok Tsighe Solomon" userId="S::hsolomon@mum.edu::40c8c2a5-0091-4a74-9897-f4fdaa8e7d87" providerId="AD" clId="Web-{9D5845DB-F630-498B-A5BD-ACF0417D63FF}" dt="2018-11-21T21:35:04.377" v="38" actId="1076"/>
          <ac:spMkLst>
            <pc:docMk/>
            <pc:sldMk cId="847787895" sldId="285"/>
            <ac:spMk id="5" creationId="{30F1549C-CECA-466C-B4EA-ADBDB511CA6F}"/>
          </ac:spMkLst>
        </pc:spChg>
        <pc:spChg chg="add del mod">
          <ac:chgData name="Henok Tsighe Solomon" userId="S::hsolomon@mum.edu::40c8c2a5-0091-4a74-9897-f4fdaa8e7d87" providerId="AD" clId="Web-{9D5845DB-F630-498B-A5BD-ACF0417D63FF}" dt="2018-11-21T21:30:31.422" v="14"/>
          <ac:spMkLst>
            <pc:docMk/>
            <pc:sldMk cId="847787895" sldId="285"/>
            <ac:spMk id="87" creationId="{14A99EC6-77E9-4BDA-B0BF-616A68BCECF2}"/>
          </ac:spMkLst>
        </pc:spChg>
        <pc:graphicFrameChg chg="add mod">
          <ac:chgData name="Henok Tsighe Solomon" userId="S::hsolomon@mum.edu::40c8c2a5-0091-4a74-9897-f4fdaa8e7d87" providerId="AD" clId="Web-{9D5845DB-F630-498B-A5BD-ACF0417D63FF}" dt="2018-11-21T22:40:18.810" v="392" actId="14100"/>
          <ac:graphicFrameMkLst>
            <pc:docMk/>
            <pc:sldMk cId="847787895" sldId="285"/>
            <ac:graphicFrameMk id="2" creationId="{C5C43143-407A-4FFC-8B39-1735F909F4D3}"/>
          </ac:graphicFrameMkLst>
        </pc:graphicFrameChg>
      </pc:sldChg>
      <pc:sldChg chg="delSp modSp modTransition">
        <pc:chgData name="Henok Tsighe Solomon" userId="S::hsolomon@mum.edu::40c8c2a5-0091-4a74-9897-f4fdaa8e7d87" providerId="AD" clId="Web-{9D5845DB-F630-498B-A5BD-ACF0417D63FF}" dt="2018-11-21T21:56:01.025" v="116"/>
        <pc:sldMkLst>
          <pc:docMk/>
          <pc:sldMk cId="2881429574" sldId="286"/>
        </pc:sldMkLst>
        <pc:spChg chg="del mod">
          <ac:chgData name="Henok Tsighe Solomon" userId="S::hsolomon@mum.edu::40c8c2a5-0091-4a74-9897-f4fdaa8e7d87" providerId="AD" clId="Web-{9D5845DB-F630-498B-A5BD-ACF0417D63FF}" dt="2018-11-21T21:45:06.964" v="50"/>
          <ac:spMkLst>
            <pc:docMk/>
            <pc:sldMk cId="2881429574" sldId="286"/>
            <ac:spMk id="2" creationId="{C3F52D2A-A011-4830-AF08-3D72C4381017}"/>
          </ac:spMkLst>
        </pc:spChg>
        <pc:graphicFrameChg chg="mod">
          <ac:chgData name="Henok Tsighe Solomon" userId="S::hsolomon@mum.edu::40c8c2a5-0091-4a74-9897-f4fdaa8e7d87" providerId="AD" clId="Web-{9D5845DB-F630-498B-A5BD-ACF0417D63FF}" dt="2018-11-21T21:44:47.792" v="47" actId="14100"/>
          <ac:graphicFrameMkLst>
            <pc:docMk/>
            <pc:sldMk cId="2881429574" sldId="286"/>
            <ac:graphicFrameMk id="5" creationId="{CA9B2D35-FC67-42BA-BB12-7FCFFD077926}"/>
          </ac:graphicFrameMkLst>
        </pc:graphicFrameChg>
      </pc:sldChg>
      <pc:sldChg chg="modTransition">
        <pc:chgData name="Henok Tsighe Solomon" userId="S::hsolomon@mum.edu::40c8c2a5-0091-4a74-9897-f4fdaa8e7d87" providerId="AD" clId="Web-{9D5845DB-F630-498B-A5BD-ACF0417D63FF}" dt="2018-11-21T21:56:01.025" v="116"/>
        <pc:sldMkLst>
          <pc:docMk/>
          <pc:sldMk cId="403584434" sldId="289"/>
        </pc:sldMkLst>
      </pc:sldChg>
      <pc:sldChg chg="modTransition">
        <pc:chgData name="Henok Tsighe Solomon" userId="S::hsolomon@mum.edu::40c8c2a5-0091-4a74-9897-f4fdaa8e7d87" providerId="AD" clId="Web-{9D5845DB-F630-498B-A5BD-ACF0417D63FF}" dt="2018-11-21T21:56:01.025" v="116"/>
        <pc:sldMkLst>
          <pc:docMk/>
          <pc:sldMk cId="3031762711" sldId="291"/>
        </pc:sldMkLst>
      </pc:sldChg>
      <pc:sldChg chg="del">
        <pc:chgData name="Henok Tsighe Solomon" userId="S::hsolomon@mum.edu::40c8c2a5-0091-4a74-9897-f4fdaa8e7d87" providerId="AD" clId="Web-{9D5845DB-F630-498B-A5BD-ACF0417D63FF}" dt="2018-11-21T21:39:15.271" v="42"/>
        <pc:sldMkLst>
          <pc:docMk/>
          <pc:sldMk cId="3877420886" sldId="292"/>
        </pc:sldMkLst>
      </pc:sldChg>
      <pc:sldChg chg="modSp ord modTransition">
        <pc:chgData name="Henok Tsighe Solomon" userId="S::hsolomon@mum.edu::40c8c2a5-0091-4a74-9897-f4fdaa8e7d87" providerId="AD" clId="Web-{9D5845DB-F630-498B-A5BD-ACF0417D63FF}" dt="2018-11-21T22:40:34.169" v="393" actId="14100"/>
        <pc:sldMkLst>
          <pc:docMk/>
          <pc:sldMk cId="3892697070" sldId="293"/>
        </pc:sldMkLst>
        <pc:graphicFrameChg chg="mod">
          <ac:chgData name="Henok Tsighe Solomon" userId="S::hsolomon@mum.edu::40c8c2a5-0091-4a74-9897-f4fdaa8e7d87" providerId="AD" clId="Web-{9D5845DB-F630-498B-A5BD-ACF0417D63FF}" dt="2018-11-21T22:40:34.169" v="393" actId="14100"/>
          <ac:graphicFrameMkLst>
            <pc:docMk/>
            <pc:sldMk cId="3892697070" sldId="293"/>
            <ac:graphicFrameMk id="5" creationId="{919ED057-443B-4CA2-9C77-4F379531E3E2}"/>
          </ac:graphicFrameMkLst>
        </pc:graphicFrameChg>
      </pc:sldChg>
      <pc:sldChg chg="addSp delSp modSp new mod setBg">
        <pc:chgData name="Henok Tsighe Solomon" userId="S::hsolomon@mum.edu::40c8c2a5-0091-4a74-9897-f4fdaa8e7d87" providerId="AD" clId="Web-{9D5845DB-F630-498B-A5BD-ACF0417D63FF}" dt="2018-11-21T22:43:18.045" v="407" actId="20577"/>
        <pc:sldMkLst>
          <pc:docMk/>
          <pc:sldMk cId="3278716884" sldId="294"/>
        </pc:sldMkLst>
        <pc:spChg chg="mod">
          <ac:chgData name="Henok Tsighe Solomon" userId="S::hsolomon@mum.edu::40c8c2a5-0091-4a74-9897-f4fdaa8e7d87" providerId="AD" clId="Web-{9D5845DB-F630-498B-A5BD-ACF0417D63FF}" dt="2018-11-21T22:17:07.233" v="388" actId="14100"/>
          <ac:spMkLst>
            <pc:docMk/>
            <pc:sldMk cId="3278716884" sldId="294"/>
            <ac:spMk id="2" creationId="{75943AC7-496B-408E-BC03-CD6196D9B64C}"/>
          </ac:spMkLst>
        </pc:spChg>
        <pc:spChg chg="add del mod replId">
          <ac:chgData name="Henok Tsighe Solomon" userId="S::hsolomon@mum.edu::40c8c2a5-0091-4a74-9897-f4fdaa8e7d87" providerId="AD" clId="Web-{9D5845DB-F630-498B-A5BD-ACF0417D63FF}" dt="2018-11-21T22:43:18.045" v="407" actId="20577"/>
          <ac:spMkLst>
            <pc:docMk/>
            <pc:sldMk cId="3278716884" sldId="294"/>
            <ac:spMk id="3" creationId="{4D81DDA5-B970-4292-8D70-3D671301FA92}"/>
          </ac:spMkLst>
        </pc:spChg>
        <pc:spChg chg="add del">
          <ac:chgData name="Henok Tsighe Solomon" userId="S::hsolomon@mum.edu::40c8c2a5-0091-4a74-9897-f4fdaa8e7d87" providerId="AD" clId="Web-{9D5845DB-F630-498B-A5BD-ACF0417D63FF}" dt="2018-11-21T22:12:46.224" v="339"/>
          <ac:spMkLst>
            <pc:docMk/>
            <pc:sldMk cId="3278716884" sldId="294"/>
            <ac:spMk id="6" creationId="{39A60F59-CC8F-44DB-B57D-EBA0C3A9E6AE}"/>
          </ac:spMkLst>
        </pc:spChg>
        <pc:spChg chg="add del">
          <ac:chgData name="Henok Tsighe Solomon" userId="S::hsolomon@mum.edu::40c8c2a5-0091-4a74-9897-f4fdaa8e7d87" providerId="AD" clId="Web-{9D5845DB-F630-498B-A5BD-ACF0417D63FF}" dt="2018-11-21T22:12:46.224" v="339"/>
          <ac:spMkLst>
            <pc:docMk/>
            <pc:sldMk cId="3278716884" sldId="294"/>
            <ac:spMk id="7" creationId="{98235451-0514-46C2-AC4E-7D2141B34EAE}"/>
          </ac:spMkLst>
        </pc:spChg>
        <pc:spChg chg="add del">
          <ac:chgData name="Henok Tsighe Solomon" userId="S::hsolomon@mum.edu::40c8c2a5-0091-4a74-9897-f4fdaa8e7d87" providerId="AD" clId="Web-{9D5845DB-F630-498B-A5BD-ACF0417D63FF}" dt="2018-11-21T22:12:46.224" v="339"/>
          <ac:spMkLst>
            <pc:docMk/>
            <pc:sldMk cId="3278716884" sldId="294"/>
            <ac:spMk id="8" creationId="{0CA83327-46BA-4C48-9DD0-FE3331ED2FE7}"/>
          </ac:spMkLst>
        </pc:spChg>
        <pc:spChg chg="add del">
          <ac:chgData name="Henok Tsighe Solomon" userId="S::hsolomon@mum.edu::40c8c2a5-0091-4a74-9897-f4fdaa8e7d87" providerId="AD" clId="Web-{9D5845DB-F630-498B-A5BD-ACF0417D63FF}" dt="2018-11-21T22:12:42.927" v="337"/>
          <ac:spMkLst>
            <pc:docMk/>
            <pc:sldMk cId="3278716884" sldId="294"/>
            <ac:spMk id="10" creationId="{39A60F59-CC8F-44DB-B57D-EBA0C3A9E6AE}"/>
          </ac:spMkLst>
        </pc:spChg>
        <pc:spChg chg="add del">
          <ac:chgData name="Henok Tsighe Solomon" userId="S::hsolomon@mum.edu::40c8c2a5-0091-4a74-9897-f4fdaa8e7d87" providerId="AD" clId="Web-{9D5845DB-F630-498B-A5BD-ACF0417D63FF}" dt="2018-11-21T22:13:59.678" v="345"/>
          <ac:spMkLst>
            <pc:docMk/>
            <pc:sldMk cId="3278716884" sldId="294"/>
            <ac:spMk id="11" creationId="{CD306B45-25EE-434D-ABA9-A27B79320CFF}"/>
          </ac:spMkLst>
        </pc:spChg>
        <pc:spChg chg="add del">
          <ac:chgData name="Henok Tsighe Solomon" userId="S::hsolomon@mum.edu::40c8c2a5-0091-4a74-9897-f4fdaa8e7d87" providerId="AD" clId="Web-{9D5845DB-F630-498B-A5BD-ACF0417D63FF}" dt="2018-11-21T22:12:42.927" v="337"/>
          <ac:spMkLst>
            <pc:docMk/>
            <pc:sldMk cId="3278716884" sldId="294"/>
            <ac:spMk id="12" creationId="{98235451-0514-46C2-AC4E-7D2141B34EAE}"/>
          </ac:spMkLst>
        </pc:spChg>
        <pc:spChg chg="add del">
          <ac:chgData name="Henok Tsighe Solomon" userId="S::hsolomon@mum.edu::40c8c2a5-0091-4a74-9897-f4fdaa8e7d87" providerId="AD" clId="Web-{9D5845DB-F630-498B-A5BD-ACF0417D63FF}" dt="2018-11-21T22:13:59.678" v="345"/>
          <ac:spMkLst>
            <pc:docMk/>
            <pc:sldMk cId="3278716884" sldId="294"/>
            <ac:spMk id="13" creationId="{0A42F85E-4939-431E-8B4A-EC07C8E0AB65}"/>
          </ac:spMkLst>
        </pc:spChg>
        <pc:spChg chg="add del">
          <ac:chgData name="Henok Tsighe Solomon" userId="S::hsolomon@mum.edu::40c8c2a5-0091-4a74-9897-f4fdaa8e7d87" providerId="AD" clId="Web-{9D5845DB-F630-498B-A5BD-ACF0417D63FF}" dt="2018-11-21T22:12:42.927" v="337"/>
          <ac:spMkLst>
            <pc:docMk/>
            <pc:sldMk cId="3278716884" sldId="294"/>
            <ac:spMk id="14" creationId="{0CA83327-46BA-4C48-9DD0-FE3331ED2FE7}"/>
          </ac:spMkLst>
        </pc:spChg>
        <pc:spChg chg="add del">
          <ac:chgData name="Henok Tsighe Solomon" userId="S::hsolomon@mum.edu::40c8c2a5-0091-4a74-9897-f4fdaa8e7d87" providerId="AD" clId="Web-{9D5845DB-F630-498B-A5BD-ACF0417D63FF}" dt="2018-11-21T22:14:07.537" v="347"/>
          <ac:spMkLst>
            <pc:docMk/>
            <pc:sldMk cId="3278716884" sldId="294"/>
            <ac:spMk id="15" creationId="{3A3C2D7E-3F2E-404E-9B30-CB12DC972D50}"/>
          </ac:spMkLst>
        </pc:spChg>
        <pc:spChg chg="add del">
          <ac:chgData name="Henok Tsighe Solomon" userId="S::hsolomon@mum.edu::40c8c2a5-0091-4a74-9897-f4fdaa8e7d87" providerId="AD" clId="Web-{9D5845DB-F630-498B-A5BD-ACF0417D63FF}" dt="2018-11-21T22:14:07.537" v="347"/>
          <ac:spMkLst>
            <pc:docMk/>
            <pc:sldMk cId="3278716884" sldId="294"/>
            <ac:spMk id="16" creationId="{F1F7FD00-BF97-4325-B7C2-E451F20840A7}"/>
          </ac:spMkLst>
        </pc:spChg>
        <pc:spChg chg="add del">
          <ac:chgData name="Henok Tsighe Solomon" userId="S::hsolomon@mum.edu::40c8c2a5-0091-4a74-9897-f4fdaa8e7d87" providerId="AD" clId="Web-{9D5845DB-F630-498B-A5BD-ACF0417D63FF}" dt="2018-11-21T22:14:07.537" v="347"/>
          <ac:spMkLst>
            <pc:docMk/>
            <pc:sldMk cId="3278716884" sldId="294"/>
            <ac:spMk id="17" creationId="{179B5294-DA4E-4926-B14A-DD6E07A12F67}"/>
          </ac:spMkLst>
        </pc:spChg>
        <pc:spChg chg="add">
          <ac:chgData name="Henok Tsighe Solomon" userId="S::hsolomon@mum.edu::40c8c2a5-0091-4a74-9897-f4fdaa8e7d87" providerId="AD" clId="Web-{9D5845DB-F630-498B-A5BD-ACF0417D63FF}" dt="2018-11-21T22:14:07.834" v="348"/>
          <ac:spMkLst>
            <pc:docMk/>
            <pc:sldMk cId="3278716884" sldId="294"/>
            <ac:spMk id="18" creationId="{19FE08D8-CEA0-461E-870A-02CD15D9B9D2}"/>
          </ac:spMkLst>
        </pc:spChg>
        <pc:spChg chg="add">
          <ac:chgData name="Henok Tsighe Solomon" userId="S::hsolomon@mum.edu::40c8c2a5-0091-4a74-9897-f4fdaa8e7d87" providerId="AD" clId="Web-{9D5845DB-F630-498B-A5BD-ACF0417D63FF}" dt="2018-11-21T22:14:07.834" v="348"/>
          <ac:spMkLst>
            <pc:docMk/>
            <pc:sldMk cId="3278716884" sldId="294"/>
            <ac:spMk id="19" creationId="{2B982904-A46E-41DF-BA98-61E2300C7DCB}"/>
          </ac:spMkLst>
        </pc:spChg>
        <pc:spChg chg="add">
          <ac:chgData name="Henok Tsighe Solomon" userId="S::hsolomon@mum.edu::40c8c2a5-0091-4a74-9897-f4fdaa8e7d87" providerId="AD" clId="Web-{9D5845DB-F630-498B-A5BD-ACF0417D63FF}" dt="2018-11-21T22:14:07.834" v="348"/>
          <ac:spMkLst>
            <pc:docMk/>
            <pc:sldMk cId="3278716884" sldId="294"/>
            <ac:spMk id="20" creationId="{27018161-547E-48F7-A0D9-272C9EA5B379}"/>
          </ac:spMkLst>
        </pc:spChg>
        <pc:grpChg chg="add del">
          <ac:chgData name="Henok Tsighe Solomon" userId="S::hsolomon@mum.edu::40c8c2a5-0091-4a74-9897-f4fdaa8e7d87" providerId="AD" clId="Web-{9D5845DB-F630-498B-A5BD-ACF0417D63FF}" dt="2018-11-21T22:13:59.678" v="345"/>
          <ac:grpSpMkLst>
            <pc:docMk/>
            <pc:sldMk cId="3278716884" sldId="294"/>
            <ac:grpSpMk id="28" creationId="{5D2B17EF-74EB-4C33-B2E2-8E727B2E7D68}"/>
          </ac:grpSpMkLst>
        </pc:grpChg>
        <pc:graphicFrameChg chg="add del">
          <ac:chgData name="Henok Tsighe Solomon" userId="S::hsolomon@mum.edu::40c8c2a5-0091-4a74-9897-f4fdaa8e7d87" providerId="AD" clId="Web-{9D5845DB-F630-498B-A5BD-ACF0417D63FF}" dt="2018-11-21T22:12:42.927" v="337"/>
          <ac:graphicFrameMkLst>
            <pc:docMk/>
            <pc:sldMk cId="3278716884" sldId="294"/>
            <ac:graphicFrameMk id="5" creationId="{AD3BF9E8-D4E9-4FBC-9331-699140235C3E}"/>
          </ac:graphicFrameMkLst>
        </pc:graphicFrameChg>
        <pc:graphicFrameChg chg="add del">
          <ac:chgData name="Henok Tsighe Solomon" userId="S::hsolomon@mum.edu::40c8c2a5-0091-4a74-9897-f4fdaa8e7d87" providerId="AD" clId="Web-{9D5845DB-F630-498B-A5BD-ACF0417D63FF}" dt="2018-11-21T22:12:46.224" v="339"/>
          <ac:graphicFrameMkLst>
            <pc:docMk/>
            <pc:sldMk cId="3278716884" sldId="294"/>
            <ac:graphicFrameMk id="9" creationId="{5E622A8C-DA18-46D6-85AE-CE70BBB4873B}"/>
          </ac:graphicFrameMkLst>
        </pc:graphicFrameChg>
        <pc:cxnChg chg="add del">
          <ac:chgData name="Henok Tsighe Solomon" userId="S::hsolomon@mum.edu::40c8c2a5-0091-4a74-9897-f4fdaa8e7d87" providerId="AD" clId="Web-{9D5845DB-F630-498B-A5BD-ACF0417D63FF}" dt="2018-11-21T22:13:59.678" v="345"/>
          <ac:cxnSpMkLst>
            <pc:docMk/>
            <pc:sldMk cId="3278716884" sldId="294"/>
            <ac:cxnSpMk id="27" creationId="{27EBB3F9-D6F7-4F6A-8843-9FEBA15E4969}"/>
          </ac:cxnSpMkLst>
        </pc:cxnChg>
      </pc:sldChg>
      <pc:sldMasterChg chg="modTransition modSldLayout">
        <pc:chgData name="Henok Tsighe Solomon" userId="S::hsolomon@mum.edu::40c8c2a5-0091-4a74-9897-f4fdaa8e7d87" providerId="AD" clId="Web-{9D5845DB-F630-498B-A5BD-ACF0417D63FF}" dt="2018-11-21T21:56:01.025" v="116"/>
        <pc:sldMasterMkLst>
          <pc:docMk/>
          <pc:sldMasterMk cId="1251777327" sldId="2147483726"/>
        </pc:sldMasterMkLst>
        <pc:sldLayoutChg chg="modTransition">
          <pc:chgData name="Henok Tsighe Solomon" userId="S::hsolomon@mum.edu::40c8c2a5-0091-4a74-9897-f4fdaa8e7d87" providerId="AD" clId="Web-{9D5845DB-F630-498B-A5BD-ACF0417D63FF}" dt="2018-11-21T21:56:01.025" v="116"/>
          <pc:sldLayoutMkLst>
            <pc:docMk/>
            <pc:sldMasterMk cId="1251777327" sldId="2147483726"/>
            <pc:sldLayoutMk cId="2447011688" sldId="2147483727"/>
          </pc:sldLayoutMkLst>
        </pc:sldLayoutChg>
        <pc:sldLayoutChg chg="modTransition">
          <pc:chgData name="Henok Tsighe Solomon" userId="S::hsolomon@mum.edu::40c8c2a5-0091-4a74-9897-f4fdaa8e7d87" providerId="AD" clId="Web-{9D5845DB-F630-498B-A5BD-ACF0417D63FF}" dt="2018-11-21T21:56:01.025" v="116"/>
          <pc:sldLayoutMkLst>
            <pc:docMk/>
            <pc:sldMasterMk cId="1251777327" sldId="2147483726"/>
            <pc:sldLayoutMk cId="3092728306" sldId="2147483728"/>
          </pc:sldLayoutMkLst>
        </pc:sldLayoutChg>
        <pc:sldLayoutChg chg="modTransition">
          <pc:chgData name="Henok Tsighe Solomon" userId="S::hsolomon@mum.edu::40c8c2a5-0091-4a74-9897-f4fdaa8e7d87" providerId="AD" clId="Web-{9D5845DB-F630-498B-A5BD-ACF0417D63FF}" dt="2018-11-21T21:56:01.025" v="116"/>
          <pc:sldLayoutMkLst>
            <pc:docMk/>
            <pc:sldMasterMk cId="1251777327" sldId="2147483726"/>
            <pc:sldLayoutMk cId="2289979045" sldId="2147483729"/>
          </pc:sldLayoutMkLst>
        </pc:sldLayoutChg>
        <pc:sldLayoutChg chg="modTransition">
          <pc:chgData name="Henok Tsighe Solomon" userId="S::hsolomon@mum.edu::40c8c2a5-0091-4a74-9897-f4fdaa8e7d87" providerId="AD" clId="Web-{9D5845DB-F630-498B-A5BD-ACF0417D63FF}" dt="2018-11-21T21:56:01.025" v="116"/>
          <pc:sldLayoutMkLst>
            <pc:docMk/>
            <pc:sldMasterMk cId="1251777327" sldId="2147483726"/>
            <pc:sldLayoutMk cId="3686341906" sldId="2147483730"/>
          </pc:sldLayoutMkLst>
        </pc:sldLayoutChg>
        <pc:sldLayoutChg chg="modTransition">
          <pc:chgData name="Henok Tsighe Solomon" userId="S::hsolomon@mum.edu::40c8c2a5-0091-4a74-9897-f4fdaa8e7d87" providerId="AD" clId="Web-{9D5845DB-F630-498B-A5BD-ACF0417D63FF}" dt="2018-11-21T21:56:01.025" v="116"/>
          <pc:sldLayoutMkLst>
            <pc:docMk/>
            <pc:sldMasterMk cId="1251777327" sldId="2147483726"/>
            <pc:sldLayoutMk cId="1642653622" sldId="2147483731"/>
          </pc:sldLayoutMkLst>
        </pc:sldLayoutChg>
        <pc:sldLayoutChg chg="modTransition">
          <pc:chgData name="Henok Tsighe Solomon" userId="S::hsolomon@mum.edu::40c8c2a5-0091-4a74-9897-f4fdaa8e7d87" providerId="AD" clId="Web-{9D5845DB-F630-498B-A5BD-ACF0417D63FF}" dt="2018-11-21T21:56:01.025" v="116"/>
          <pc:sldLayoutMkLst>
            <pc:docMk/>
            <pc:sldMasterMk cId="1251777327" sldId="2147483726"/>
            <pc:sldLayoutMk cId="1102944626" sldId="2147483732"/>
          </pc:sldLayoutMkLst>
        </pc:sldLayoutChg>
        <pc:sldLayoutChg chg="modTransition">
          <pc:chgData name="Henok Tsighe Solomon" userId="S::hsolomon@mum.edu::40c8c2a5-0091-4a74-9897-f4fdaa8e7d87" providerId="AD" clId="Web-{9D5845DB-F630-498B-A5BD-ACF0417D63FF}" dt="2018-11-21T21:56:01.025" v="116"/>
          <pc:sldLayoutMkLst>
            <pc:docMk/>
            <pc:sldMasterMk cId="1251777327" sldId="2147483726"/>
            <pc:sldLayoutMk cId="1456087792" sldId="2147483733"/>
          </pc:sldLayoutMkLst>
        </pc:sldLayoutChg>
        <pc:sldLayoutChg chg="modTransition">
          <pc:chgData name="Henok Tsighe Solomon" userId="S::hsolomon@mum.edu::40c8c2a5-0091-4a74-9897-f4fdaa8e7d87" providerId="AD" clId="Web-{9D5845DB-F630-498B-A5BD-ACF0417D63FF}" dt="2018-11-21T21:56:01.025" v="116"/>
          <pc:sldLayoutMkLst>
            <pc:docMk/>
            <pc:sldMasterMk cId="1251777327" sldId="2147483726"/>
            <pc:sldLayoutMk cId="3386014413" sldId="2147483734"/>
          </pc:sldLayoutMkLst>
        </pc:sldLayoutChg>
        <pc:sldLayoutChg chg="modTransition">
          <pc:chgData name="Henok Tsighe Solomon" userId="S::hsolomon@mum.edu::40c8c2a5-0091-4a74-9897-f4fdaa8e7d87" providerId="AD" clId="Web-{9D5845DB-F630-498B-A5BD-ACF0417D63FF}" dt="2018-11-21T21:56:01.025" v="116"/>
          <pc:sldLayoutMkLst>
            <pc:docMk/>
            <pc:sldMasterMk cId="1251777327" sldId="2147483726"/>
            <pc:sldLayoutMk cId="2730985165" sldId="2147483735"/>
          </pc:sldLayoutMkLst>
        </pc:sldLayoutChg>
        <pc:sldLayoutChg chg="modTransition">
          <pc:chgData name="Henok Tsighe Solomon" userId="S::hsolomon@mum.edu::40c8c2a5-0091-4a74-9897-f4fdaa8e7d87" providerId="AD" clId="Web-{9D5845DB-F630-498B-A5BD-ACF0417D63FF}" dt="2018-11-21T21:56:01.025" v="116"/>
          <pc:sldLayoutMkLst>
            <pc:docMk/>
            <pc:sldMasterMk cId="1251777327" sldId="2147483726"/>
            <pc:sldLayoutMk cId="919418110" sldId="2147483736"/>
          </pc:sldLayoutMkLst>
        </pc:sldLayoutChg>
        <pc:sldLayoutChg chg="modTransition">
          <pc:chgData name="Henok Tsighe Solomon" userId="S::hsolomon@mum.edu::40c8c2a5-0091-4a74-9897-f4fdaa8e7d87" providerId="AD" clId="Web-{9D5845DB-F630-498B-A5BD-ACF0417D63FF}" dt="2018-11-21T21:56:01.025" v="116"/>
          <pc:sldLayoutMkLst>
            <pc:docMk/>
            <pc:sldMasterMk cId="1251777327" sldId="2147483726"/>
            <pc:sldLayoutMk cId="2842693076" sldId="2147483737"/>
          </pc:sldLayoutMkLst>
        </pc:sldLayoutChg>
        <pc:sldLayoutChg chg="modTransition">
          <pc:chgData name="Henok Tsighe Solomon" userId="S::hsolomon@mum.edu::40c8c2a5-0091-4a74-9897-f4fdaa8e7d87" providerId="AD" clId="Web-{9D5845DB-F630-498B-A5BD-ACF0417D63FF}" dt="2018-11-21T21:56:01.025" v="116"/>
          <pc:sldLayoutMkLst>
            <pc:docMk/>
            <pc:sldMasterMk cId="1251777327" sldId="2147483726"/>
            <pc:sldLayoutMk cId="932634430" sldId="2147483738"/>
          </pc:sldLayoutMkLst>
        </pc:sldLayoutChg>
        <pc:sldLayoutChg chg="modTransition">
          <pc:chgData name="Henok Tsighe Solomon" userId="S::hsolomon@mum.edu::40c8c2a5-0091-4a74-9897-f4fdaa8e7d87" providerId="AD" clId="Web-{9D5845DB-F630-498B-A5BD-ACF0417D63FF}" dt="2018-11-21T21:56:01.025" v="116"/>
          <pc:sldLayoutMkLst>
            <pc:docMk/>
            <pc:sldMasterMk cId="1251777327" sldId="2147483726"/>
            <pc:sldLayoutMk cId="4218541026" sldId="2147483739"/>
          </pc:sldLayoutMkLst>
        </pc:sldLayoutChg>
        <pc:sldLayoutChg chg="modTransition">
          <pc:chgData name="Henok Tsighe Solomon" userId="S::hsolomon@mum.edu::40c8c2a5-0091-4a74-9897-f4fdaa8e7d87" providerId="AD" clId="Web-{9D5845DB-F630-498B-A5BD-ACF0417D63FF}" dt="2018-11-21T21:56:01.025" v="116"/>
          <pc:sldLayoutMkLst>
            <pc:docMk/>
            <pc:sldMasterMk cId="1251777327" sldId="2147483726"/>
            <pc:sldLayoutMk cId="181829902" sldId="2147483740"/>
          </pc:sldLayoutMkLst>
        </pc:sldLayoutChg>
        <pc:sldLayoutChg chg="modTransition">
          <pc:chgData name="Henok Tsighe Solomon" userId="S::hsolomon@mum.edu::40c8c2a5-0091-4a74-9897-f4fdaa8e7d87" providerId="AD" clId="Web-{9D5845DB-F630-498B-A5BD-ACF0417D63FF}" dt="2018-11-21T21:56:01.025" v="116"/>
          <pc:sldLayoutMkLst>
            <pc:docMk/>
            <pc:sldMasterMk cId="1251777327" sldId="2147483726"/>
            <pc:sldLayoutMk cId="3903762621" sldId="2147483741"/>
          </pc:sldLayoutMkLst>
        </pc:sldLayoutChg>
        <pc:sldLayoutChg chg="modTransition">
          <pc:chgData name="Henok Tsighe Solomon" userId="S::hsolomon@mum.edu::40c8c2a5-0091-4a74-9897-f4fdaa8e7d87" providerId="AD" clId="Web-{9D5845DB-F630-498B-A5BD-ACF0417D63FF}" dt="2018-11-21T21:56:01.025" v="116"/>
          <pc:sldLayoutMkLst>
            <pc:docMk/>
            <pc:sldMasterMk cId="1251777327" sldId="2147483726"/>
            <pc:sldLayoutMk cId="3451813455" sldId="2147483742"/>
          </pc:sldLayoutMkLst>
        </pc:sldLayoutChg>
      </pc:sldMasterChg>
    </pc:docChg>
  </pc:docChgLst>
  <pc:docChgLst>
    <pc:chgData name="Daniel Zuemui" userId="S::dzuemui@mum.edu::6833817b-9e0b-4174-805d-e8ffc1a72f1d" providerId="AD" clId="Web-{F480BDBA-8D3C-486F-B800-19320CC93EB0}"/>
    <pc:docChg chg="modSld">
      <pc:chgData name="Daniel Zuemui" userId="S::dzuemui@mum.edu::6833817b-9e0b-4174-805d-e8ffc1a72f1d" providerId="AD" clId="Web-{F480BDBA-8D3C-486F-B800-19320CC93EB0}" dt="2018-11-02T17:04:13.422" v="3" actId="14100"/>
      <pc:docMkLst>
        <pc:docMk/>
      </pc:docMkLst>
      <pc:sldChg chg="modSp">
        <pc:chgData name="Daniel Zuemui" userId="S::dzuemui@mum.edu::6833817b-9e0b-4174-805d-e8ffc1a72f1d" providerId="AD" clId="Web-{F480BDBA-8D3C-486F-B800-19320CC93EB0}" dt="2018-11-02T17:04:13.422" v="3" actId="14100"/>
        <pc:sldMkLst>
          <pc:docMk/>
          <pc:sldMk cId="24808354" sldId="274"/>
        </pc:sldMkLst>
        <pc:picChg chg="mod">
          <ac:chgData name="Daniel Zuemui" userId="S::dzuemui@mum.edu::6833817b-9e0b-4174-805d-e8ffc1a72f1d" providerId="AD" clId="Web-{F480BDBA-8D3C-486F-B800-19320CC93EB0}" dt="2018-11-02T17:04:13.422" v="3" actId="14100"/>
          <ac:picMkLst>
            <pc:docMk/>
            <pc:sldMk cId="24808354" sldId="274"/>
            <ac:picMk id="3" creationId="{74B69A3F-BB94-45F3-97AB-0660957ECE02}"/>
          </ac:picMkLst>
        </pc:picChg>
      </pc:sldChg>
    </pc:docChg>
  </pc:docChgLst>
  <pc:docChgLst>
    <pc:chgData name="Henok Tsighe Solomon" userId="S::hsolomon@mum.edu::40c8c2a5-0091-4a74-9897-f4fdaa8e7d87" providerId="AD" clId="Web-{8495C14E-1914-4219-8F63-21BFA4CFADB7}"/>
    <pc:docChg chg="modSld">
      <pc:chgData name="Henok Tsighe Solomon" userId="S::hsolomon@mum.edu::40c8c2a5-0091-4a74-9897-f4fdaa8e7d87" providerId="AD" clId="Web-{8495C14E-1914-4219-8F63-21BFA4CFADB7}" dt="2018-11-02T16:36:33.079" v="3" actId="20577"/>
      <pc:docMkLst>
        <pc:docMk/>
      </pc:docMkLst>
      <pc:sldChg chg="modSp">
        <pc:chgData name="Henok Tsighe Solomon" userId="S::hsolomon@mum.edu::40c8c2a5-0091-4a74-9897-f4fdaa8e7d87" providerId="AD" clId="Web-{8495C14E-1914-4219-8F63-21BFA4CFADB7}" dt="2018-11-02T16:36:33.079" v="2" actId="20577"/>
        <pc:sldMkLst>
          <pc:docMk/>
          <pc:sldMk cId="1511195328" sldId="259"/>
        </pc:sldMkLst>
        <pc:spChg chg="mod">
          <ac:chgData name="Henok Tsighe Solomon" userId="S::hsolomon@mum.edu::40c8c2a5-0091-4a74-9897-f4fdaa8e7d87" providerId="AD" clId="Web-{8495C14E-1914-4219-8F63-21BFA4CFADB7}" dt="2018-11-02T16:36:33.079" v="2" actId="20577"/>
          <ac:spMkLst>
            <pc:docMk/>
            <pc:sldMk cId="1511195328" sldId="259"/>
            <ac:spMk id="2" creationId="{4384FAD0-5CDF-2644-9CCD-6BC76FE84D2F}"/>
          </ac:spMkLst>
        </pc:spChg>
      </pc:sldChg>
    </pc:docChg>
  </pc:docChgLst>
  <pc:docChgLst>
    <pc:chgData name="Daniel Zuemui" userId="S::dzuemui@mum.edu::6833817b-9e0b-4174-805d-e8ffc1a72f1d" providerId="AD" clId="Web-{5C07CEE6-2612-4D57-8C2B-AF91F2C16403}"/>
    <pc:docChg chg="modSld">
      <pc:chgData name="Daniel Zuemui" userId="S::dzuemui@mum.edu::6833817b-9e0b-4174-805d-e8ffc1a72f1d" providerId="AD" clId="Web-{5C07CEE6-2612-4D57-8C2B-AF91F2C16403}" dt="2018-11-02T16:20:37.407" v="13" actId="20577"/>
      <pc:docMkLst>
        <pc:docMk/>
      </pc:docMkLst>
      <pc:sldChg chg="modSp">
        <pc:chgData name="Daniel Zuemui" userId="S::dzuemui@mum.edu::6833817b-9e0b-4174-805d-e8ffc1a72f1d" providerId="AD" clId="Web-{5C07CEE6-2612-4D57-8C2B-AF91F2C16403}" dt="2018-11-02T16:20:37.407" v="12" actId="20577"/>
        <pc:sldMkLst>
          <pc:docMk/>
          <pc:sldMk cId="120590915" sldId="270"/>
        </pc:sldMkLst>
        <pc:spChg chg="mod">
          <ac:chgData name="Daniel Zuemui" userId="S::dzuemui@mum.edu::6833817b-9e0b-4174-805d-e8ffc1a72f1d" providerId="AD" clId="Web-{5C07CEE6-2612-4D57-8C2B-AF91F2C16403}" dt="2018-11-02T16:20:37.407" v="12" actId="20577"/>
          <ac:spMkLst>
            <pc:docMk/>
            <pc:sldMk cId="120590915" sldId="270"/>
            <ac:spMk id="2" creationId="{0DFEA4CB-5406-455D-AC13-4E92E2C72B7F}"/>
          </ac:spMkLst>
        </pc:spChg>
      </pc:sldChg>
    </pc:docChg>
  </pc:docChgLst>
  <pc:docChgLst>
    <pc:chgData name="Dawit Araya Mebrahtu" userId="S::dmebrahtu@mum.edu::139ee4a9-8c43-4d33-a9ba-00360b107016" providerId="AD" clId="Web-{A5964ECB-19E7-414F-B993-AB94DCC2238C}"/>
    <pc:docChg chg="modSld">
      <pc:chgData name="Dawit Araya Mebrahtu" userId="S::dmebrahtu@mum.edu::139ee4a9-8c43-4d33-a9ba-00360b107016" providerId="AD" clId="Web-{A5964ECB-19E7-414F-B993-AB94DCC2238C}" dt="2018-11-02T16:45:04.268" v="78"/>
      <pc:docMkLst>
        <pc:docMk/>
      </pc:docMkLst>
      <pc:sldChg chg="addSp delSp modSp">
        <pc:chgData name="Dawit Araya Mebrahtu" userId="S::dmebrahtu@mum.edu::139ee4a9-8c43-4d33-a9ba-00360b107016" providerId="AD" clId="Web-{A5964ECB-19E7-414F-B993-AB94DCC2238C}" dt="2018-11-02T16:42:35.705" v="32"/>
        <pc:sldMkLst>
          <pc:docMk/>
          <pc:sldMk cId="3457537594" sldId="277"/>
        </pc:sldMkLst>
        <pc:spChg chg="add del mod">
          <ac:chgData name="Dawit Araya Mebrahtu" userId="S::dmebrahtu@mum.edu::139ee4a9-8c43-4d33-a9ba-00360b107016" providerId="AD" clId="Web-{A5964ECB-19E7-414F-B993-AB94DCC2238C}" dt="2018-11-02T16:41:08.096" v="3"/>
          <ac:spMkLst>
            <pc:docMk/>
            <pc:sldMk cId="3457537594" sldId="277"/>
            <ac:spMk id="4" creationId="{64ED33C3-023B-43FE-8B7B-4261651BA087}"/>
          </ac:spMkLst>
        </pc:spChg>
        <pc:graphicFrameChg chg="add mod modGraphic">
          <ac:chgData name="Dawit Araya Mebrahtu" userId="S::dmebrahtu@mum.edu::139ee4a9-8c43-4d33-a9ba-00360b107016" providerId="AD" clId="Web-{A5964ECB-19E7-414F-B993-AB94DCC2238C}" dt="2018-11-02T16:42:35.705" v="32"/>
          <ac:graphicFrameMkLst>
            <pc:docMk/>
            <pc:sldMk cId="3457537594" sldId="277"/>
            <ac:graphicFrameMk id="3" creationId="{5AE9D5D5-D527-4C41-A5E4-818CCD37C43B}"/>
          </ac:graphicFrameMkLst>
        </pc:graphicFrameChg>
      </pc:sldChg>
      <pc:sldChg chg="addSp delSp modSp">
        <pc:chgData name="Dawit Araya Mebrahtu" userId="S::dmebrahtu@mum.edu::139ee4a9-8c43-4d33-a9ba-00360b107016" providerId="AD" clId="Web-{A5964ECB-19E7-414F-B993-AB94DCC2238C}" dt="2018-11-02T16:45:04.268" v="78"/>
        <pc:sldMkLst>
          <pc:docMk/>
          <pc:sldMk cId="128483722" sldId="278"/>
        </pc:sldMkLst>
        <pc:spChg chg="add del mod">
          <ac:chgData name="Dawit Araya Mebrahtu" userId="S::dmebrahtu@mum.edu::139ee4a9-8c43-4d33-a9ba-00360b107016" providerId="AD" clId="Web-{A5964ECB-19E7-414F-B993-AB94DCC2238C}" dt="2018-11-02T16:43:24.799" v="36"/>
          <ac:spMkLst>
            <pc:docMk/>
            <pc:sldMk cId="128483722" sldId="278"/>
            <ac:spMk id="4" creationId="{4A4AAD8A-C54F-4F6E-99EB-0941FCE136CC}"/>
          </ac:spMkLst>
        </pc:spChg>
        <pc:graphicFrameChg chg="add mod modGraphic">
          <ac:chgData name="Dawit Araya Mebrahtu" userId="S::dmebrahtu@mum.edu::139ee4a9-8c43-4d33-a9ba-00360b107016" providerId="AD" clId="Web-{A5964ECB-19E7-414F-B993-AB94DCC2238C}" dt="2018-11-02T16:45:04.268" v="78"/>
          <ac:graphicFrameMkLst>
            <pc:docMk/>
            <pc:sldMk cId="128483722" sldId="278"/>
            <ac:graphicFrameMk id="3" creationId="{10B09B17-25CC-4739-994F-649E20682D5A}"/>
          </ac:graphicFrameMkLst>
        </pc:graphicFrameChg>
      </pc:sldChg>
    </pc:docChg>
  </pc:docChgLst>
  <pc:docChgLst>
    <pc:chgData name="Henok Tsighe Solomon" userId="S::hsolomon@mum.edu::40c8c2a5-0091-4a74-9897-f4fdaa8e7d87" providerId="AD" clId="Web-{9A52770E-E93D-461B-ABEA-36B70E31C1B3}"/>
    <pc:docChg chg="addSld modSld">
      <pc:chgData name="Henok Tsighe Solomon" userId="S::hsolomon@mum.edu::40c8c2a5-0091-4a74-9897-f4fdaa8e7d87" providerId="AD" clId="Web-{9A52770E-E93D-461B-ABEA-36B70E31C1B3}" dt="2018-11-22T06:09:45.850" v="226" actId="20577"/>
      <pc:docMkLst>
        <pc:docMk/>
      </pc:docMkLst>
      <pc:sldChg chg="addSp delSp modSp mod setBg">
        <pc:chgData name="Henok Tsighe Solomon" userId="S::hsolomon@mum.edu::40c8c2a5-0091-4a74-9897-f4fdaa8e7d87" providerId="AD" clId="Web-{9A52770E-E93D-461B-ABEA-36B70E31C1B3}" dt="2018-11-22T06:00:41.427" v="91" actId="14100"/>
        <pc:sldMkLst>
          <pc:docMk/>
          <pc:sldMk cId="1997574288" sldId="262"/>
        </pc:sldMkLst>
        <pc:spChg chg="add del mod">
          <ac:chgData name="Henok Tsighe Solomon" userId="S::hsolomon@mum.edu::40c8c2a5-0091-4a74-9897-f4fdaa8e7d87" providerId="AD" clId="Web-{9A52770E-E93D-461B-ABEA-36B70E31C1B3}" dt="2018-11-22T05:59:51.253" v="81"/>
          <ac:spMkLst>
            <pc:docMk/>
            <pc:sldMk cId="1997574288" sldId="262"/>
            <ac:spMk id="3" creationId="{802E25A8-855B-49A3-BB4A-D2FBFE7AB674}"/>
          </ac:spMkLst>
        </pc:spChg>
        <pc:spChg chg="add del">
          <ac:chgData name="Henok Tsighe Solomon" userId="S::hsolomon@mum.edu::40c8c2a5-0091-4a74-9897-f4fdaa8e7d87" providerId="AD" clId="Web-{9A52770E-E93D-461B-ABEA-36B70E31C1B3}" dt="2018-11-22T06:00:17.406" v="85"/>
          <ac:spMkLst>
            <pc:docMk/>
            <pc:sldMk cId="1997574288" sldId="262"/>
            <ac:spMk id="37" creationId="{9FFA7C60-EEB5-45DC-B964-20A76F776EF5}"/>
          </ac:spMkLst>
        </pc:spChg>
        <pc:spChg chg="add del">
          <ac:chgData name="Henok Tsighe Solomon" userId="S::hsolomon@mum.edu::40c8c2a5-0091-4a74-9897-f4fdaa8e7d87" providerId="AD" clId="Web-{9A52770E-E93D-461B-ABEA-36B70E31C1B3}" dt="2018-11-22T06:00:17.406" v="85"/>
          <ac:spMkLst>
            <pc:docMk/>
            <pc:sldMk cId="1997574288" sldId="262"/>
            <ac:spMk id="39" creationId="{7D84F46B-82DB-461C-88AC-F6C66B593E2C}"/>
          </ac:spMkLst>
        </pc:spChg>
        <pc:spChg chg="add del">
          <ac:chgData name="Henok Tsighe Solomon" userId="S::hsolomon@mum.edu::40c8c2a5-0091-4a74-9897-f4fdaa8e7d87" providerId="AD" clId="Web-{9A52770E-E93D-461B-ABEA-36B70E31C1B3}" dt="2018-11-22T06:00:17.406" v="85"/>
          <ac:spMkLst>
            <pc:docMk/>
            <pc:sldMk cId="1997574288" sldId="262"/>
            <ac:spMk id="41" creationId="{E2B9D60B-56CA-4CAB-9D76-0BF8ED8D9F87}"/>
          </ac:spMkLst>
        </pc:spChg>
        <pc:spChg chg="add del">
          <ac:chgData name="Henok Tsighe Solomon" userId="S::hsolomon@mum.edu::40c8c2a5-0091-4a74-9897-f4fdaa8e7d87" providerId="AD" clId="Web-{9A52770E-E93D-461B-ABEA-36B70E31C1B3}" dt="2018-11-22T06:00:17.406" v="85"/>
          <ac:spMkLst>
            <pc:docMk/>
            <pc:sldMk cId="1997574288" sldId="262"/>
            <ac:spMk id="43" creationId="{8CD2F26D-7CED-4A68-B113-764FB4C5DD71}"/>
          </ac:spMkLst>
        </pc:spChg>
        <pc:spChg chg="add del">
          <ac:chgData name="Henok Tsighe Solomon" userId="S::hsolomon@mum.edu::40c8c2a5-0091-4a74-9897-f4fdaa8e7d87" providerId="AD" clId="Web-{9A52770E-E93D-461B-ABEA-36B70E31C1B3}" dt="2018-11-22T06:00:17.406" v="85"/>
          <ac:spMkLst>
            <pc:docMk/>
            <pc:sldMk cId="1997574288" sldId="262"/>
            <ac:spMk id="45" creationId="{1B6151A8-9F10-45C7-9055-1F19B49EF665}"/>
          </ac:spMkLst>
        </pc:spChg>
        <pc:grpChg chg="add del">
          <ac:chgData name="Henok Tsighe Solomon" userId="S::hsolomon@mum.edu::40c8c2a5-0091-4a74-9897-f4fdaa8e7d87" providerId="AD" clId="Web-{9A52770E-E93D-461B-ABEA-36B70E31C1B3}" dt="2018-11-22T06:00:17.406" v="85"/>
          <ac:grpSpMkLst>
            <pc:docMk/>
            <pc:sldMk cId="1997574288" sldId="262"/>
            <ac:grpSpMk id="22" creationId="{58DF5B7A-7785-49C6-B4EB-252FF28C2132}"/>
          </ac:grpSpMkLst>
        </pc:grpChg>
        <pc:grpChg chg="add del">
          <ac:chgData name="Henok Tsighe Solomon" userId="S::hsolomon@mum.edu::40c8c2a5-0091-4a74-9897-f4fdaa8e7d87" providerId="AD" clId="Web-{9A52770E-E93D-461B-ABEA-36B70E31C1B3}" dt="2018-11-22T06:00:17.406" v="85"/>
          <ac:grpSpMkLst>
            <pc:docMk/>
            <pc:sldMk cId="1997574288" sldId="262"/>
            <ac:grpSpMk id="23" creationId="{9F9B151E-1B34-4FA6-A53D-B92F787D9EAD}"/>
          </ac:grpSpMkLst>
        </pc:grpChg>
        <pc:picChg chg="del">
          <ac:chgData name="Henok Tsighe Solomon" userId="S::hsolomon@mum.edu::40c8c2a5-0091-4a74-9897-f4fdaa8e7d87" providerId="AD" clId="Web-{9A52770E-E93D-461B-ABEA-36B70E31C1B3}" dt="2018-11-22T05:59:40.524" v="77"/>
          <ac:picMkLst>
            <pc:docMk/>
            <pc:sldMk cId="1997574288" sldId="262"/>
            <ac:picMk id="2" creationId="{6B5D4AEC-7BB6-40BF-9486-E377D4522829}"/>
          </ac:picMkLst>
        </pc:picChg>
        <pc:picChg chg="add mod">
          <ac:chgData name="Henok Tsighe Solomon" userId="S::hsolomon@mum.edu::40c8c2a5-0091-4a74-9897-f4fdaa8e7d87" providerId="AD" clId="Web-{9A52770E-E93D-461B-ABEA-36B70E31C1B3}" dt="2018-11-22T06:00:41.427" v="91" actId="14100"/>
          <ac:picMkLst>
            <pc:docMk/>
            <pc:sldMk cId="1997574288" sldId="262"/>
            <ac:picMk id="4" creationId="{A6B79372-F174-4DCD-82C5-166F57617D1F}"/>
          </ac:picMkLst>
        </pc:picChg>
      </pc:sldChg>
      <pc:sldChg chg="addSp delSp modSp">
        <pc:chgData name="Henok Tsighe Solomon" userId="S::hsolomon@mum.edu::40c8c2a5-0091-4a74-9897-f4fdaa8e7d87" providerId="AD" clId="Web-{9A52770E-E93D-461B-ABEA-36B70E31C1B3}" dt="2018-11-22T06:09:45.850" v="225" actId="20577"/>
        <pc:sldMkLst>
          <pc:docMk/>
          <pc:sldMk cId="120590915" sldId="270"/>
        </pc:sldMkLst>
        <pc:spChg chg="mod">
          <ac:chgData name="Henok Tsighe Solomon" userId="S::hsolomon@mum.edu::40c8c2a5-0091-4a74-9897-f4fdaa8e7d87" providerId="AD" clId="Web-{9A52770E-E93D-461B-ABEA-36B70E31C1B3}" dt="2018-11-22T06:09:45.850" v="225" actId="20577"/>
          <ac:spMkLst>
            <pc:docMk/>
            <pc:sldMk cId="120590915" sldId="270"/>
            <ac:spMk id="2" creationId="{0DFEA4CB-5406-455D-AC13-4E92E2C72B7F}"/>
          </ac:spMkLst>
        </pc:spChg>
        <pc:spChg chg="add del mod">
          <ac:chgData name="Henok Tsighe Solomon" userId="S::hsolomon@mum.edu::40c8c2a5-0091-4a74-9897-f4fdaa8e7d87" providerId="AD" clId="Web-{9A52770E-E93D-461B-ABEA-36B70E31C1B3}" dt="2018-11-22T05:57:51.914" v="47"/>
          <ac:spMkLst>
            <pc:docMk/>
            <pc:sldMk cId="120590915" sldId="270"/>
            <ac:spMk id="3" creationId="{D13A27BA-DA4E-4E5C-B269-0C1B47C0099E}"/>
          </ac:spMkLst>
        </pc:spChg>
        <pc:spChg chg="add mod">
          <ac:chgData name="Henok Tsighe Solomon" userId="S::hsolomon@mum.edu::40c8c2a5-0091-4a74-9897-f4fdaa8e7d87" providerId="AD" clId="Web-{9A52770E-E93D-461B-ABEA-36B70E31C1B3}" dt="2018-11-22T05:58:54.239" v="76" actId="14100"/>
          <ac:spMkLst>
            <pc:docMk/>
            <pc:sldMk cId="120590915" sldId="270"/>
            <ac:spMk id="4" creationId="{8CD72848-E3CF-48BC-B301-72D2E747B37B}"/>
          </ac:spMkLst>
        </pc:spChg>
      </pc:sldChg>
      <pc:sldChg chg="modSp">
        <pc:chgData name="Henok Tsighe Solomon" userId="S::hsolomon@mum.edu::40c8c2a5-0091-4a74-9897-f4fdaa8e7d87" providerId="AD" clId="Web-{9A52770E-E93D-461B-ABEA-36B70E31C1B3}" dt="2018-11-22T06:01:02.937" v="94" actId="14100"/>
        <pc:sldMkLst>
          <pc:docMk/>
          <pc:sldMk cId="24808354" sldId="274"/>
        </pc:sldMkLst>
        <pc:picChg chg="mod">
          <ac:chgData name="Henok Tsighe Solomon" userId="S::hsolomon@mum.edu::40c8c2a5-0091-4a74-9897-f4fdaa8e7d87" providerId="AD" clId="Web-{9A52770E-E93D-461B-ABEA-36B70E31C1B3}" dt="2018-11-22T06:01:02.937" v="94" actId="14100"/>
          <ac:picMkLst>
            <pc:docMk/>
            <pc:sldMk cId="24808354" sldId="274"/>
            <ac:picMk id="3" creationId="{74B69A3F-BB94-45F3-97AB-0660957ECE02}"/>
          </ac:picMkLst>
        </pc:picChg>
      </pc:sldChg>
      <pc:sldChg chg="addSp modSp">
        <pc:chgData name="Henok Tsighe Solomon" userId="S::hsolomon@mum.edu::40c8c2a5-0091-4a74-9897-f4fdaa8e7d87" providerId="AD" clId="Web-{9A52770E-E93D-461B-ABEA-36B70E31C1B3}" dt="2018-11-22T05:58:14.741" v="54" actId="20577"/>
        <pc:sldMkLst>
          <pc:docMk/>
          <pc:sldMk cId="2405878275" sldId="282"/>
        </pc:sldMkLst>
        <pc:spChg chg="add mod">
          <ac:chgData name="Henok Tsighe Solomon" userId="S::hsolomon@mum.edu::40c8c2a5-0091-4a74-9897-f4fdaa8e7d87" providerId="AD" clId="Web-{9A52770E-E93D-461B-ABEA-36B70E31C1B3}" dt="2018-11-22T05:58:14.741" v="54" actId="20577"/>
          <ac:spMkLst>
            <pc:docMk/>
            <pc:sldMk cId="2405878275" sldId="282"/>
            <ac:spMk id="4" creationId="{E7A099A0-06F7-49DF-B614-8033E7F13C57}"/>
          </ac:spMkLst>
        </pc:spChg>
      </pc:sldChg>
      <pc:sldChg chg="addSp delSp modSp">
        <pc:chgData name="Henok Tsighe Solomon" userId="S::hsolomon@mum.edu::40c8c2a5-0091-4a74-9897-f4fdaa8e7d87" providerId="AD" clId="Web-{9A52770E-E93D-461B-ABEA-36B70E31C1B3}" dt="2018-11-22T05:56:06.320" v="10" actId="20577"/>
        <pc:sldMkLst>
          <pc:docMk/>
          <pc:sldMk cId="403584434" sldId="289"/>
        </pc:sldMkLst>
        <pc:spChg chg="mod">
          <ac:chgData name="Henok Tsighe Solomon" userId="S::hsolomon@mum.edu::40c8c2a5-0091-4a74-9897-f4fdaa8e7d87" providerId="AD" clId="Web-{9A52770E-E93D-461B-ABEA-36B70E31C1B3}" dt="2018-11-22T05:56:06.320" v="10" actId="20577"/>
          <ac:spMkLst>
            <pc:docMk/>
            <pc:sldMk cId="403584434" sldId="289"/>
            <ac:spMk id="2" creationId="{33659103-73DC-441D-9D28-C0235A8E4C0C}"/>
          </ac:spMkLst>
        </pc:spChg>
        <pc:spChg chg="add del mod">
          <ac:chgData name="Henok Tsighe Solomon" userId="S::hsolomon@mum.edu::40c8c2a5-0091-4a74-9897-f4fdaa8e7d87" providerId="AD" clId="Web-{9A52770E-E93D-461B-ABEA-36B70E31C1B3}" dt="2018-11-22T05:55:26.893" v="1"/>
          <ac:spMkLst>
            <pc:docMk/>
            <pc:sldMk cId="403584434" sldId="289"/>
            <ac:spMk id="5" creationId="{082B8762-9AAC-49E6-B26C-60BD8BA1A005}"/>
          </ac:spMkLst>
        </pc:spChg>
        <pc:picChg chg="del">
          <ac:chgData name="Henok Tsighe Solomon" userId="S::hsolomon@mum.edu::40c8c2a5-0091-4a74-9897-f4fdaa8e7d87" providerId="AD" clId="Web-{9A52770E-E93D-461B-ABEA-36B70E31C1B3}" dt="2018-11-22T05:53:53.122" v="0"/>
          <ac:picMkLst>
            <pc:docMk/>
            <pc:sldMk cId="403584434" sldId="289"/>
            <ac:picMk id="4" creationId="{DDF17393-ABA6-4DCA-B91C-21CB26F83CCE}"/>
          </ac:picMkLst>
        </pc:picChg>
        <pc:picChg chg="add mod ord">
          <ac:chgData name="Henok Tsighe Solomon" userId="S::hsolomon@mum.edu::40c8c2a5-0091-4a74-9897-f4fdaa8e7d87" providerId="AD" clId="Web-{9A52770E-E93D-461B-ABEA-36B70E31C1B3}" dt="2018-11-22T05:55:52.760" v="7" actId="14100"/>
          <ac:picMkLst>
            <pc:docMk/>
            <pc:sldMk cId="403584434" sldId="289"/>
            <ac:picMk id="6" creationId="{9E029BDD-8DC7-4BA5-9509-AA383FDC59E3}"/>
          </ac:picMkLst>
        </pc:picChg>
      </pc:sldChg>
      <pc:sldChg chg="modSp new">
        <pc:chgData name="Henok Tsighe Solomon" userId="S::hsolomon@mum.edu::40c8c2a5-0091-4a74-9897-f4fdaa8e7d87" providerId="AD" clId="Web-{9A52770E-E93D-461B-ABEA-36B70E31C1B3}" dt="2018-11-22T06:07:41.700" v="219" actId="20577"/>
        <pc:sldMkLst>
          <pc:docMk/>
          <pc:sldMk cId="3539445690" sldId="295"/>
        </pc:sldMkLst>
        <pc:spChg chg="mod">
          <ac:chgData name="Henok Tsighe Solomon" userId="S::hsolomon@mum.edu::40c8c2a5-0091-4a74-9897-f4fdaa8e7d87" providerId="AD" clId="Web-{9A52770E-E93D-461B-ABEA-36B70E31C1B3}" dt="2018-11-22T06:04:31.617" v="171" actId="1076"/>
          <ac:spMkLst>
            <pc:docMk/>
            <pc:sldMk cId="3539445690" sldId="295"/>
            <ac:spMk id="2" creationId="{E1285E70-1ECF-417B-8D83-68F71D1730C2}"/>
          </ac:spMkLst>
        </pc:spChg>
        <pc:spChg chg="mod">
          <ac:chgData name="Henok Tsighe Solomon" userId="S::hsolomon@mum.edu::40c8c2a5-0091-4a74-9897-f4fdaa8e7d87" providerId="AD" clId="Web-{9A52770E-E93D-461B-ABEA-36B70E31C1B3}" dt="2018-11-22T06:07:41.700" v="219" actId="20577"/>
          <ac:spMkLst>
            <pc:docMk/>
            <pc:sldMk cId="3539445690" sldId="295"/>
            <ac:spMk id="3" creationId="{695184C0-586F-4E9A-BD7E-5629F4A6EAFC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A5ECFC-2353-401F-96C1-10BC670957FB}" type="doc">
      <dgm:prSet loTypeId="urn:microsoft.com/office/officeart/2005/8/layout/chevron1" loCatId="process" qsTypeId="urn:microsoft.com/office/officeart/2005/8/quickstyle/simple2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D59CCAB-FF23-42CA-844D-231A9C3CC01C}">
      <dgm:prSet/>
      <dgm:spPr/>
      <dgm:t>
        <a:bodyPr/>
        <a:lstStyle/>
        <a:p>
          <a:r>
            <a:rPr lang="en-US" sz="4000" b="1"/>
            <a:t>Daniel </a:t>
          </a:r>
          <a:r>
            <a:rPr lang="en-US" sz="4000" b="1" err="1"/>
            <a:t>Zuemui</a:t>
          </a:r>
          <a:r>
            <a:rPr lang="en-US" sz="4000" b="1"/>
            <a:t> -109376</a:t>
          </a:r>
          <a:endParaRPr lang="en-US" sz="4000"/>
        </a:p>
      </dgm:t>
    </dgm:pt>
    <dgm:pt modelId="{C8A7F008-5695-4F9A-A1C0-CA561BCFE369}" type="parTrans" cxnId="{81CB9648-E2EB-40C4-A11C-BA7D12650F66}">
      <dgm:prSet/>
      <dgm:spPr/>
      <dgm:t>
        <a:bodyPr/>
        <a:lstStyle/>
        <a:p>
          <a:endParaRPr lang="en-US"/>
        </a:p>
      </dgm:t>
    </dgm:pt>
    <dgm:pt modelId="{C2BDD63A-A29C-4D0B-8EFD-E91EB4E57BF7}" type="sibTrans" cxnId="{81CB9648-E2EB-40C4-A11C-BA7D12650F66}">
      <dgm:prSet/>
      <dgm:spPr/>
      <dgm:t>
        <a:bodyPr/>
        <a:lstStyle/>
        <a:p>
          <a:endParaRPr lang="en-US"/>
        </a:p>
      </dgm:t>
    </dgm:pt>
    <dgm:pt modelId="{81FE591D-8EE9-491C-A3C1-06CD060206E7}">
      <dgm:prSet/>
      <dgm:spPr/>
      <dgm:t>
        <a:bodyPr/>
        <a:lstStyle/>
        <a:p>
          <a:r>
            <a:rPr lang="en-US" sz="4000" b="1"/>
            <a:t>Dawit </a:t>
          </a:r>
          <a:r>
            <a:rPr lang="en-US" sz="4000" b="1" err="1"/>
            <a:t>Mebrahtu</a:t>
          </a:r>
          <a:r>
            <a:rPr lang="en-US" sz="4000" b="1"/>
            <a:t> -986826</a:t>
          </a:r>
          <a:endParaRPr lang="en-US" sz="4000"/>
        </a:p>
      </dgm:t>
    </dgm:pt>
    <dgm:pt modelId="{3F1A7801-BB56-479D-8135-9CD07FBC733D}" type="parTrans" cxnId="{CCCBEF82-9961-4DD1-928B-666C5CE6027E}">
      <dgm:prSet/>
      <dgm:spPr/>
      <dgm:t>
        <a:bodyPr/>
        <a:lstStyle/>
        <a:p>
          <a:endParaRPr lang="en-US"/>
        </a:p>
      </dgm:t>
    </dgm:pt>
    <dgm:pt modelId="{E2490F96-4D16-4B79-902E-6B7EFF73AA59}" type="sibTrans" cxnId="{CCCBEF82-9961-4DD1-928B-666C5CE6027E}">
      <dgm:prSet/>
      <dgm:spPr/>
      <dgm:t>
        <a:bodyPr/>
        <a:lstStyle/>
        <a:p>
          <a:endParaRPr lang="en-US"/>
        </a:p>
      </dgm:t>
    </dgm:pt>
    <dgm:pt modelId="{A27D87F6-ACA7-4D14-86E7-6189DEE1E289}">
      <dgm:prSet/>
      <dgm:spPr/>
      <dgm:t>
        <a:bodyPr/>
        <a:lstStyle/>
        <a:p>
          <a:r>
            <a:rPr lang="en-US" sz="4000" b="1" err="1"/>
            <a:t>Henok</a:t>
          </a:r>
          <a:r>
            <a:rPr lang="en-US" sz="4000" b="1"/>
            <a:t> Solomon -986506</a:t>
          </a:r>
          <a:endParaRPr lang="en-US" sz="4000"/>
        </a:p>
      </dgm:t>
    </dgm:pt>
    <dgm:pt modelId="{663D944C-B667-4F8A-B0F3-19D546BB06C5}" type="parTrans" cxnId="{A4422DBB-D613-4808-B609-D74EF83110A7}">
      <dgm:prSet/>
      <dgm:spPr/>
      <dgm:t>
        <a:bodyPr/>
        <a:lstStyle/>
        <a:p>
          <a:endParaRPr lang="en-US"/>
        </a:p>
      </dgm:t>
    </dgm:pt>
    <dgm:pt modelId="{0C502EE9-1F6A-472E-8B37-7BF4957B25F1}" type="sibTrans" cxnId="{A4422DBB-D613-4808-B609-D74EF83110A7}">
      <dgm:prSet/>
      <dgm:spPr/>
      <dgm:t>
        <a:bodyPr/>
        <a:lstStyle/>
        <a:p>
          <a:endParaRPr lang="en-US"/>
        </a:p>
      </dgm:t>
    </dgm:pt>
    <dgm:pt modelId="{732372F9-EB4B-45FF-B629-83C67AB74481}">
      <dgm:prSet/>
      <dgm:spPr/>
      <dgm:t>
        <a:bodyPr/>
        <a:lstStyle/>
        <a:p>
          <a:r>
            <a:rPr lang="en-US" sz="4000" b="1" err="1"/>
            <a:t>Redae</a:t>
          </a:r>
          <a:r>
            <a:rPr lang="en-US" sz="4000" b="1"/>
            <a:t> Mengsteab -109371</a:t>
          </a:r>
          <a:endParaRPr lang="en-US" sz="4000"/>
        </a:p>
      </dgm:t>
    </dgm:pt>
    <dgm:pt modelId="{78A28799-B1F9-4827-BE5C-AA6D7DDE5C05}" type="parTrans" cxnId="{7DB0A485-E34E-4D89-8AE5-9C2553789233}">
      <dgm:prSet/>
      <dgm:spPr/>
      <dgm:t>
        <a:bodyPr/>
        <a:lstStyle/>
        <a:p>
          <a:endParaRPr lang="en-US"/>
        </a:p>
      </dgm:t>
    </dgm:pt>
    <dgm:pt modelId="{9022CD31-032B-42BE-A655-E358BA53ED96}" type="sibTrans" cxnId="{7DB0A485-E34E-4D89-8AE5-9C2553789233}">
      <dgm:prSet/>
      <dgm:spPr/>
      <dgm:t>
        <a:bodyPr/>
        <a:lstStyle/>
        <a:p>
          <a:endParaRPr lang="en-US"/>
        </a:p>
      </dgm:t>
    </dgm:pt>
    <dgm:pt modelId="{9B78EACF-4699-445D-853A-5F6384F5F76A}" type="pres">
      <dgm:prSet presAssocID="{38A5ECFC-2353-401F-96C1-10BC670957FB}" presName="Name0" presStyleCnt="0">
        <dgm:presLayoutVars>
          <dgm:dir/>
          <dgm:animLvl val="lvl"/>
          <dgm:resizeHandles val="exact"/>
        </dgm:presLayoutVars>
      </dgm:prSet>
      <dgm:spPr/>
    </dgm:pt>
    <dgm:pt modelId="{FE18959D-E4DD-4A1C-B923-AE314EE3F430}" type="pres">
      <dgm:prSet presAssocID="{FD59CCAB-FF23-42CA-844D-231A9C3CC01C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790B1418-F80C-4D58-AD7C-D19D57693E40}" type="pres">
      <dgm:prSet presAssocID="{C2BDD63A-A29C-4D0B-8EFD-E91EB4E57BF7}" presName="parTxOnlySpace" presStyleCnt="0"/>
      <dgm:spPr/>
    </dgm:pt>
    <dgm:pt modelId="{922F8A99-D75E-4472-9B5C-EA11DC374AA3}" type="pres">
      <dgm:prSet presAssocID="{81FE591D-8EE9-491C-A3C1-06CD060206E7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2EB9E061-5962-482D-8E8E-58AFD92938D2}" type="pres">
      <dgm:prSet presAssocID="{E2490F96-4D16-4B79-902E-6B7EFF73AA59}" presName="parTxOnlySpace" presStyleCnt="0"/>
      <dgm:spPr/>
    </dgm:pt>
    <dgm:pt modelId="{481DD53B-5A44-41BE-AC9D-AD066CE605AF}" type="pres">
      <dgm:prSet presAssocID="{A27D87F6-ACA7-4D14-86E7-6189DEE1E289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CEF767D9-5FDD-46CF-8333-7B6216B9445A}" type="pres">
      <dgm:prSet presAssocID="{0C502EE9-1F6A-472E-8B37-7BF4957B25F1}" presName="parTxOnlySpace" presStyleCnt="0"/>
      <dgm:spPr/>
    </dgm:pt>
    <dgm:pt modelId="{C4A716C6-8642-4D49-A6D3-AD3BA904FEB1}" type="pres">
      <dgm:prSet presAssocID="{732372F9-EB4B-45FF-B629-83C67AB74481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2B689801-99FF-41BB-8755-7DF4A9BEDCDB}" type="presOf" srcId="{A27D87F6-ACA7-4D14-86E7-6189DEE1E289}" destId="{481DD53B-5A44-41BE-AC9D-AD066CE605AF}" srcOrd="0" destOrd="0" presId="urn:microsoft.com/office/officeart/2005/8/layout/chevron1"/>
    <dgm:cxn modelId="{AF71A062-CAA2-47F8-B96D-D82DFF1139EC}" type="presOf" srcId="{732372F9-EB4B-45FF-B629-83C67AB74481}" destId="{C4A716C6-8642-4D49-A6D3-AD3BA904FEB1}" srcOrd="0" destOrd="0" presId="urn:microsoft.com/office/officeart/2005/8/layout/chevron1"/>
    <dgm:cxn modelId="{81CB9648-E2EB-40C4-A11C-BA7D12650F66}" srcId="{38A5ECFC-2353-401F-96C1-10BC670957FB}" destId="{FD59CCAB-FF23-42CA-844D-231A9C3CC01C}" srcOrd="0" destOrd="0" parTransId="{C8A7F008-5695-4F9A-A1C0-CA561BCFE369}" sibTransId="{C2BDD63A-A29C-4D0B-8EFD-E91EB4E57BF7}"/>
    <dgm:cxn modelId="{CCCBEF82-9961-4DD1-928B-666C5CE6027E}" srcId="{38A5ECFC-2353-401F-96C1-10BC670957FB}" destId="{81FE591D-8EE9-491C-A3C1-06CD060206E7}" srcOrd="1" destOrd="0" parTransId="{3F1A7801-BB56-479D-8135-9CD07FBC733D}" sibTransId="{E2490F96-4D16-4B79-902E-6B7EFF73AA59}"/>
    <dgm:cxn modelId="{7DB0A485-E34E-4D89-8AE5-9C2553789233}" srcId="{38A5ECFC-2353-401F-96C1-10BC670957FB}" destId="{732372F9-EB4B-45FF-B629-83C67AB74481}" srcOrd="3" destOrd="0" parTransId="{78A28799-B1F9-4827-BE5C-AA6D7DDE5C05}" sibTransId="{9022CD31-032B-42BE-A655-E358BA53ED96}"/>
    <dgm:cxn modelId="{6BAEADAF-E13C-4117-82FC-50A4EC97E537}" type="presOf" srcId="{38A5ECFC-2353-401F-96C1-10BC670957FB}" destId="{9B78EACF-4699-445D-853A-5F6384F5F76A}" srcOrd="0" destOrd="0" presId="urn:microsoft.com/office/officeart/2005/8/layout/chevron1"/>
    <dgm:cxn modelId="{A4422DBB-D613-4808-B609-D74EF83110A7}" srcId="{38A5ECFC-2353-401F-96C1-10BC670957FB}" destId="{A27D87F6-ACA7-4D14-86E7-6189DEE1E289}" srcOrd="2" destOrd="0" parTransId="{663D944C-B667-4F8A-B0F3-19D546BB06C5}" sibTransId="{0C502EE9-1F6A-472E-8B37-7BF4957B25F1}"/>
    <dgm:cxn modelId="{922E2EC1-F0E2-4420-831C-62290578483C}" type="presOf" srcId="{FD59CCAB-FF23-42CA-844D-231A9C3CC01C}" destId="{FE18959D-E4DD-4A1C-B923-AE314EE3F430}" srcOrd="0" destOrd="0" presId="urn:microsoft.com/office/officeart/2005/8/layout/chevron1"/>
    <dgm:cxn modelId="{551FEECB-3284-418A-93E3-78A8E7D3C6FD}" type="presOf" srcId="{81FE591D-8EE9-491C-A3C1-06CD060206E7}" destId="{922F8A99-D75E-4472-9B5C-EA11DC374AA3}" srcOrd="0" destOrd="0" presId="urn:microsoft.com/office/officeart/2005/8/layout/chevron1"/>
    <dgm:cxn modelId="{864E54BA-D979-40EC-A49C-184E62A8925F}" type="presParOf" srcId="{9B78EACF-4699-445D-853A-5F6384F5F76A}" destId="{FE18959D-E4DD-4A1C-B923-AE314EE3F430}" srcOrd="0" destOrd="0" presId="urn:microsoft.com/office/officeart/2005/8/layout/chevron1"/>
    <dgm:cxn modelId="{29B65963-96CE-4810-AE39-81EEC777CEC9}" type="presParOf" srcId="{9B78EACF-4699-445D-853A-5F6384F5F76A}" destId="{790B1418-F80C-4D58-AD7C-D19D57693E40}" srcOrd="1" destOrd="0" presId="urn:microsoft.com/office/officeart/2005/8/layout/chevron1"/>
    <dgm:cxn modelId="{BDEB0B5E-2468-4BA1-864C-7AC178841ADD}" type="presParOf" srcId="{9B78EACF-4699-445D-853A-5F6384F5F76A}" destId="{922F8A99-D75E-4472-9B5C-EA11DC374AA3}" srcOrd="2" destOrd="0" presId="urn:microsoft.com/office/officeart/2005/8/layout/chevron1"/>
    <dgm:cxn modelId="{DC61706D-EF24-4A10-BE3C-76966067B02E}" type="presParOf" srcId="{9B78EACF-4699-445D-853A-5F6384F5F76A}" destId="{2EB9E061-5962-482D-8E8E-58AFD92938D2}" srcOrd="3" destOrd="0" presId="urn:microsoft.com/office/officeart/2005/8/layout/chevron1"/>
    <dgm:cxn modelId="{BF71616F-1401-4B68-AC1D-C9D057B5CA88}" type="presParOf" srcId="{9B78EACF-4699-445D-853A-5F6384F5F76A}" destId="{481DD53B-5A44-41BE-AC9D-AD066CE605AF}" srcOrd="4" destOrd="0" presId="urn:microsoft.com/office/officeart/2005/8/layout/chevron1"/>
    <dgm:cxn modelId="{31A53721-5DC7-4E1D-8E15-A5D97A9E5F9F}" type="presParOf" srcId="{9B78EACF-4699-445D-853A-5F6384F5F76A}" destId="{CEF767D9-5FDD-46CF-8333-7B6216B9445A}" srcOrd="5" destOrd="0" presId="urn:microsoft.com/office/officeart/2005/8/layout/chevron1"/>
    <dgm:cxn modelId="{9F4D3C13-519F-4207-BD6E-17D8C581D107}" type="presParOf" srcId="{9B78EACF-4699-445D-853A-5F6384F5F76A}" destId="{C4A716C6-8642-4D49-A6D3-AD3BA904FEB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68273D9-4B8E-4580-A693-7B7B56CBE565}" type="doc">
      <dgm:prSet loTypeId="urn:microsoft.com/office/officeart/2005/8/layout/vProcess5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10B9A6E-C2A7-4CB5-A308-C498AEB62C9A}">
      <dgm:prSet/>
      <dgm:spPr/>
      <dgm:t>
        <a:bodyPr/>
        <a:lstStyle/>
        <a:p>
          <a:r>
            <a:rPr lang="en-US" sz="3200">
              <a:solidFill>
                <a:srgbClr val="000000"/>
              </a:solidFill>
              <a:latin typeface="Century Gothic"/>
            </a:rPr>
            <a:t>                                  </a:t>
          </a:r>
          <a:r>
            <a:rPr lang="en-US" sz="3200" b="1">
              <a:solidFill>
                <a:srgbClr val="000000"/>
              </a:solidFill>
              <a:latin typeface="Algerian"/>
            </a:rPr>
            <a:t>Customer</a:t>
          </a:r>
        </a:p>
      </dgm:t>
    </dgm:pt>
    <dgm:pt modelId="{0F143A77-17C5-46EC-8412-C47EF0632167}" type="parTrans" cxnId="{F0B975CA-1182-44EF-B65B-215BE5F4EC30}">
      <dgm:prSet/>
      <dgm:spPr/>
    </dgm:pt>
    <dgm:pt modelId="{E3F7374C-2CA8-4835-BC76-6D6D22847030}" type="sibTrans" cxnId="{F0B975CA-1182-44EF-B65B-215BE5F4EC30}">
      <dgm:prSet/>
      <dgm:spPr/>
      <dgm:t>
        <a:bodyPr/>
        <a:lstStyle/>
        <a:p>
          <a:endParaRPr lang="en-US"/>
        </a:p>
      </dgm:t>
    </dgm:pt>
    <dgm:pt modelId="{D0768AF6-0772-453E-82E1-1E6C806BD0BF}">
      <dgm:prSet/>
      <dgm:spPr/>
      <dgm:t>
        <a:bodyPr/>
        <a:lstStyle/>
        <a:p>
          <a:r>
            <a:rPr lang="en-US" sz="3200">
              <a:solidFill>
                <a:srgbClr val="000000"/>
              </a:solidFill>
              <a:latin typeface="Century Gothic"/>
            </a:rPr>
            <a:t>Can browse through the product catalog and add items(products)  to Cart.               </a:t>
          </a:r>
        </a:p>
      </dgm:t>
    </dgm:pt>
    <dgm:pt modelId="{8896EF7C-AC18-4545-9954-A4408C6FDC1F}" type="parTrans" cxnId="{D1F4DF19-2789-4AF8-AABF-F2D47A1155D3}">
      <dgm:prSet/>
      <dgm:spPr/>
    </dgm:pt>
    <dgm:pt modelId="{7B5F9868-D98D-44F2-92CE-9BA01E6A7A74}" type="sibTrans" cxnId="{D1F4DF19-2789-4AF8-AABF-F2D47A1155D3}">
      <dgm:prSet/>
      <dgm:spPr/>
      <dgm:t>
        <a:bodyPr/>
        <a:lstStyle/>
        <a:p>
          <a:endParaRPr lang="en-US"/>
        </a:p>
      </dgm:t>
    </dgm:pt>
    <dgm:pt modelId="{0937E406-48A7-4660-B75E-1D7CA3699873}">
      <dgm:prSet/>
      <dgm:spPr/>
      <dgm:t>
        <a:bodyPr/>
        <a:lstStyle/>
        <a:p>
          <a:r>
            <a:rPr lang="en-US" sz="3200">
              <a:solidFill>
                <a:srgbClr val="000000"/>
              </a:solidFill>
              <a:latin typeface="Century Gothic"/>
            </a:rPr>
            <a:t>Can create an account if he not yet has one.</a:t>
          </a:r>
        </a:p>
      </dgm:t>
    </dgm:pt>
    <dgm:pt modelId="{9003C753-3E1C-4C21-8506-3D1BCCDDE316}" type="parTrans" cxnId="{A628A7AD-6926-4A1F-A5DC-F0CEB9D1C66A}">
      <dgm:prSet/>
      <dgm:spPr/>
    </dgm:pt>
    <dgm:pt modelId="{C6890531-AB29-427E-B8B2-592D0BB886A7}" type="sibTrans" cxnId="{A628A7AD-6926-4A1F-A5DC-F0CEB9D1C66A}">
      <dgm:prSet/>
      <dgm:spPr/>
      <dgm:t>
        <a:bodyPr/>
        <a:lstStyle/>
        <a:p>
          <a:endParaRPr lang="en-US"/>
        </a:p>
      </dgm:t>
    </dgm:pt>
    <dgm:pt modelId="{0E0FC0D7-9565-4326-B7B4-FEA06C8FCE76}">
      <dgm:prSet/>
      <dgm:spPr/>
      <dgm:t>
        <a:bodyPr/>
        <a:lstStyle/>
        <a:p>
          <a:r>
            <a:rPr lang="en-US" sz="3200">
              <a:solidFill>
                <a:srgbClr val="000000"/>
              </a:solidFill>
              <a:latin typeface="Century Gothic"/>
            </a:rPr>
            <a:t>Can proceed to check-out as long as his shopping cart is not Empty.</a:t>
          </a:r>
        </a:p>
      </dgm:t>
    </dgm:pt>
    <dgm:pt modelId="{000B604F-5270-4373-AEFB-2991238ED316}" type="sibTrans" cxnId="{6EA2882B-2664-4821-BAC4-C98B220E08D6}">
      <dgm:prSet/>
      <dgm:spPr/>
      <dgm:t>
        <a:bodyPr/>
        <a:lstStyle/>
        <a:p>
          <a:endParaRPr lang="en-US"/>
        </a:p>
      </dgm:t>
    </dgm:pt>
    <dgm:pt modelId="{35518296-1154-4007-BA61-EF8C8CD20B3C}" type="parTrans" cxnId="{6EA2882B-2664-4821-BAC4-C98B220E08D6}">
      <dgm:prSet/>
      <dgm:spPr/>
    </dgm:pt>
    <dgm:pt modelId="{E8D4C949-4E97-4F84-9D22-1956075DF919}">
      <dgm:prSet/>
      <dgm:spPr/>
      <dgm:t>
        <a:bodyPr/>
        <a:lstStyle/>
        <a:p>
          <a:r>
            <a:rPr lang="en-US" sz="3200">
              <a:solidFill>
                <a:srgbClr val="000000"/>
              </a:solidFill>
              <a:latin typeface="Century Gothic"/>
            </a:rPr>
            <a:t>Will require to login to the system.</a:t>
          </a:r>
        </a:p>
      </dgm:t>
    </dgm:pt>
    <dgm:pt modelId="{129422E5-AD8D-4138-9DA6-44F7DF502168}" type="parTrans" cxnId="{D7449711-45D2-4E1E-A483-E7F0D4336287}">
      <dgm:prSet/>
      <dgm:spPr/>
    </dgm:pt>
    <dgm:pt modelId="{30031063-E661-4692-A259-5089F49441CD}" type="sibTrans" cxnId="{D7449711-45D2-4E1E-A483-E7F0D4336287}">
      <dgm:prSet/>
      <dgm:spPr/>
      <dgm:t>
        <a:bodyPr/>
        <a:lstStyle/>
        <a:p>
          <a:endParaRPr lang="en-US"/>
        </a:p>
      </dgm:t>
    </dgm:pt>
    <dgm:pt modelId="{1365EF2B-18DF-42E6-93A0-3D2E76D2F145}" type="pres">
      <dgm:prSet presAssocID="{168273D9-4B8E-4580-A693-7B7B56CBE565}" presName="outerComposite" presStyleCnt="0">
        <dgm:presLayoutVars>
          <dgm:chMax val="5"/>
          <dgm:dir/>
          <dgm:resizeHandles val="exact"/>
        </dgm:presLayoutVars>
      </dgm:prSet>
      <dgm:spPr/>
    </dgm:pt>
    <dgm:pt modelId="{EC4D6DD9-9B2F-4AF4-9879-1ABB01E4BBA2}" type="pres">
      <dgm:prSet presAssocID="{168273D9-4B8E-4580-A693-7B7B56CBE565}" presName="dummyMaxCanvas" presStyleCnt="0">
        <dgm:presLayoutVars/>
      </dgm:prSet>
      <dgm:spPr/>
    </dgm:pt>
    <dgm:pt modelId="{3684379A-3E34-4C27-A48A-5C0AC7DD2A6F}" type="pres">
      <dgm:prSet presAssocID="{168273D9-4B8E-4580-A693-7B7B56CBE565}" presName="FiveNodes_1" presStyleLbl="node1" presStyleIdx="0" presStyleCnt="5">
        <dgm:presLayoutVars>
          <dgm:bulletEnabled val="1"/>
        </dgm:presLayoutVars>
      </dgm:prSet>
      <dgm:spPr/>
    </dgm:pt>
    <dgm:pt modelId="{9C4DC2A0-8567-42E1-AC47-EA4966561455}" type="pres">
      <dgm:prSet presAssocID="{168273D9-4B8E-4580-A693-7B7B56CBE565}" presName="FiveNodes_2" presStyleLbl="node1" presStyleIdx="1" presStyleCnt="5">
        <dgm:presLayoutVars>
          <dgm:bulletEnabled val="1"/>
        </dgm:presLayoutVars>
      </dgm:prSet>
      <dgm:spPr/>
    </dgm:pt>
    <dgm:pt modelId="{C52FF9E1-6A78-4B2F-8C2E-A8B85D2F4CFB}" type="pres">
      <dgm:prSet presAssocID="{168273D9-4B8E-4580-A693-7B7B56CBE565}" presName="FiveNodes_3" presStyleLbl="node1" presStyleIdx="2" presStyleCnt="5">
        <dgm:presLayoutVars>
          <dgm:bulletEnabled val="1"/>
        </dgm:presLayoutVars>
      </dgm:prSet>
      <dgm:spPr/>
    </dgm:pt>
    <dgm:pt modelId="{CD0603B7-8959-4F00-AA92-8060F0A49840}" type="pres">
      <dgm:prSet presAssocID="{168273D9-4B8E-4580-A693-7B7B56CBE565}" presName="FiveNodes_4" presStyleLbl="node1" presStyleIdx="3" presStyleCnt="5">
        <dgm:presLayoutVars>
          <dgm:bulletEnabled val="1"/>
        </dgm:presLayoutVars>
      </dgm:prSet>
      <dgm:spPr/>
    </dgm:pt>
    <dgm:pt modelId="{B0C8BDAA-294F-40C4-8330-67321CD2588E}" type="pres">
      <dgm:prSet presAssocID="{168273D9-4B8E-4580-A693-7B7B56CBE565}" presName="FiveNodes_5" presStyleLbl="node1" presStyleIdx="4" presStyleCnt="5">
        <dgm:presLayoutVars>
          <dgm:bulletEnabled val="1"/>
        </dgm:presLayoutVars>
      </dgm:prSet>
      <dgm:spPr/>
    </dgm:pt>
    <dgm:pt modelId="{C6B23024-46FC-4321-898F-700E63E2B2E5}" type="pres">
      <dgm:prSet presAssocID="{168273D9-4B8E-4580-A693-7B7B56CBE565}" presName="FiveConn_1-2" presStyleLbl="fgAccFollowNode1" presStyleIdx="0" presStyleCnt="4">
        <dgm:presLayoutVars>
          <dgm:bulletEnabled val="1"/>
        </dgm:presLayoutVars>
      </dgm:prSet>
      <dgm:spPr/>
    </dgm:pt>
    <dgm:pt modelId="{D308FBF2-6629-49CE-BDC7-550115832EA1}" type="pres">
      <dgm:prSet presAssocID="{168273D9-4B8E-4580-A693-7B7B56CBE565}" presName="FiveConn_2-3" presStyleLbl="fgAccFollowNode1" presStyleIdx="1" presStyleCnt="4">
        <dgm:presLayoutVars>
          <dgm:bulletEnabled val="1"/>
        </dgm:presLayoutVars>
      </dgm:prSet>
      <dgm:spPr/>
    </dgm:pt>
    <dgm:pt modelId="{4E541EFD-76A6-43C1-A3EA-A255B022AE72}" type="pres">
      <dgm:prSet presAssocID="{168273D9-4B8E-4580-A693-7B7B56CBE565}" presName="FiveConn_3-4" presStyleLbl="fgAccFollowNode1" presStyleIdx="2" presStyleCnt="4">
        <dgm:presLayoutVars>
          <dgm:bulletEnabled val="1"/>
        </dgm:presLayoutVars>
      </dgm:prSet>
      <dgm:spPr/>
    </dgm:pt>
    <dgm:pt modelId="{D2F23851-31F8-46D5-A62D-85851413E9F7}" type="pres">
      <dgm:prSet presAssocID="{168273D9-4B8E-4580-A693-7B7B56CBE565}" presName="FiveConn_4-5" presStyleLbl="fgAccFollowNode1" presStyleIdx="3" presStyleCnt="4">
        <dgm:presLayoutVars>
          <dgm:bulletEnabled val="1"/>
        </dgm:presLayoutVars>
      </dgm:prSet>
      <dgm:spPr/>
    </dgm:pt>
    <dgm:pt modelId="{056EF3FD-5A93-4BAA-BDD7-B8FCBC0359FC}" type="pres">
      <dgm:prSet presAssocID="{168273D9-4B8E-4580-A693-7B7B56CBE565}" presName="FiveNodes_1_text" presStyleLbl="node1" presStyleIdx="4" presStyleCnt="5">
        <dgm:presLayoutVars>
          <dgm:bulletEnabled val="1"/>
        </dgm:presLayoutVars>
      </dgm:prSet>
      <dgm:spPr/>
    </dgm:pt>
    <dgm:pt modelId="{F9A7AB4F-C346-4363-99CE-3177D0AB973A}" type="pres">
      <dgm:prSet presAssocID="{168273D9-4B8E-4580-A693-7B7B56CBE565}" presName="FiveNodes_2_text" presStyleLbl="node1" presStyleIdx="4" presStyleCnt="5">
        <dgm:presLayoutVars>
          <dgm:bulletEnabled val="1"/>
        </dgm:presLayoutVars>
      </dgm:prSet>
      <dgm:spPr/>
    </dgm:pt>
    <dgm:pt modelId="{CD9D316A-6240-4B78-8BED-29F72AD39840}" type="pres">
      <dgm:prSet presAssocID="{168273D9-4B8E-4580-A693-7B7B56CBE565}" presName="FiveNodes_3_text" presStyleLbl="node1" presStyleIdx="4" presStyleCnt="5">
        <dgm:presLayoutVars>
          <dgm:bulletEnabled val="1"/>
        </dgm:presLayoutVars>
      </dgm:prSet>
      <dgm:spPr/>
    </dgm:pt>
    <dgm:pt modelId="{3AF9E648-3A9C-450D-840A-C1826F4C3031}" type="pres">
      <dgm:prSet presAssocID="{168273D9-4B8E-4580-A693-7B7B56CBE565}" presName="FiveNodes_4_text" presStyleLbl="node1" presStyleIdx="4" presStyleCnt="5">
        <dgm:presLayoutVars>
          <dgm:bulletEnabled val="1"/>
        </dgm:presLayoutVars>
      </dgm:prSet>
      <dgm:spPr/>
    </dgm:pt>
    <dgm:pt modelId="{D48DACB8-3847-48A2-A7E5-D72A2BA2B6F2}" type="pres">
      <dgm:prSet presAssocID="{168273D9-4B8E-4580-A693-7B7B56CBE565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B27C870E-579F-4417-A4C9-04156C523B32}" type="presOf" srcId="{0E0FC0D7-9565-4326-B7B4-FEA06C8FCE76}" destId="{D48DACB8-3847-48A2-A7E5-D72A2BA2B6F2}" srcOrd="1" destOrd="0" presId="urn:microsoft.com/office/officeart/2005/8/layout/vProcess5"/>
    <dgm:cxn modelId="{D7449711-45D2-4E1E-A483-E7F0D4336287}" srcId="{168273D9-4B8E-4580-A693-7B7B56CBE565}" destId="{E8D4C949-4E97-4F84-9D22-1956075DF919}" srcOrd="2" destOrd="0" parTransId="{129422E5-AD8D-4138-9DA6-44F7DF502168}" sibTransId="{30031063-E661-4692-A259-5089F49441CD}"/>
    <dgm:cxn modelId="{D1F4DF19-2789-4AF8-AABF-F2D47A1155D3}" srcId="{168273D9-4B8E-4580-A693-7B7B56CBE565}" destId="{D0768AF6-0772-453E-82E1-1E6C806BD0BF}" srcOrd="3" destOrd="0" parTransId="{8896EF7C-AC18-4545-9954-A4408C6FDC1F}" sibTransId="{7B5F9868-D98D-44F2-92CE-9BA01E6A7A74}"/>
    <dgm:cxn modelId="{88183C1E-5311-4C98-ADF6-A2F812E58A85}" type="presOf" srcId="{E8D4C949-4E97-4F84-9D22-1956075DF919}" destId="{CD9D316A-6240-4B78-8BED-29F72AD39840}" srcOrd="1" destOrd="0" presId="urn:microsoft.com/office/officeart/2005/8/layout/vProcess5"/>
    <dgm:cxn modelId="{6EA2882B-2664-4821-BAC4-C98B220E08D6}" srcId="{168273D9-4B8E-4580-A693-7B7B56CBE565}" destId="{0E0FC0D7-9565-4326-B7B4-FEA06C8FCE76}" srcOrd="4" destOrd="0" parTransId="{35518296-1154-4007-BA61-EF8C8CD20B3C}" sibTransId="{000B604F-5270-4373-AEFB-2991238ED316}"/>
    <dgm:cxn modelId="{277A333D-44B9-4003-9FC2-1CA9CCB66083}" type="presOf" srcId="{910B9A6E-C2A7-4CB5-A308-C498AEB62C9A}" destId="{056EF3FD-5A93-4BAA-BDD7-B8FCBC0359FC}" srcOrd="1" destOrd="0" presId="urn:microsoft.com/office/officeart/2005/8/layout/vProcess5"/>
    <dgm:cxn modelId="{92AACA5F-F1D5-43E3-96F5-82F46CE72D6A}" type="presOf" srcId="{168273D9-4B8E-4580-A693-7B7B56CBE565}" destId="{1365EF2B-18DF-42E6-93A0-3D2E76D2F145}" srcOrd="0" destOrd="0" presId="urn:microsoft.com/office/officeart/2005/8/layout/vProcess5"/>
    <dgm:cxn modelId="{2FC67C62-5A8C-41C7-BE31-41E0A756AC23}" type="presOf" srcId="{7B5F9868-D98D-44F2-92CE-9BA01E6A7A74}" destId="{D2F23851-31F8-46D5-A62D-85851413E9F7}" srcOrd="0" destOrd="0" presId="urn:microsoft.com/office/officeart/2005/8/layout/vProcess5"/>
    <dgm:cxn modelId="{48F8A24E-F6AB-4A83-B8B8-C2490295FE8B}" type="presOf" srcId="{C6890531-AB29-427E-B8B2-592D0BB886A7}" destId="{D308FBF2-6629-49CE-BDC7-550115832EA1}" srcOrd="0" destOrd="0" presId="urn:microsoft.com/office/officeart/2005/8/layout/vProcess5"/>
    <dgm:cxn modelId="{83B8B657-15D3-4D2C-8772-F15806738143}" type="presOf" srcId="{E3F7374C-2CA8-4835-BC76-6D6D22847030}" destId="{C6B23024-46FC-4321-898F-700E63E2B2E5}" srcOrd="0" destOrd="0" presId="urn:microsoft.com/office/officeart/2005/8/layout/vProcess5"/>
    <dgm:cxn modelId="{7CE0167E-DCB5-44DB-AFAB-49347A37E332}" type="presOf" srcId="{0E0FC0D7-9565-4326-B7B4-FEA06C8FCE76}" destId="{B0C8BDAA-294F-40C4-8330-67321CD2588E}" srcOrd="0" destOrd="0" presId="urn:microsoft.com/office/officeart/2005/8/layout/vProcess5"/>
    <dgm:cxn modelId="{7C88997E-D3F8-482E-B6BB-86E79AFB08D5}" type="presOf" srcId="{D0768AF6-0772-453E-82E1-1E6C806BD0BF}" destId="{CD0603B7-8959-4F00-AA92-8060F0A49840}" srcOrd="0" destOrd="0" presId="urn:microsoft.com/office/officeart/2005/8/layout/vProcess5"/>
    <dgm:cxn modelId="{AE5F2796-6403-4240-9129-0BCA352C2072}" type="presOf" srcId="{910B9A6E-C2A7-4CB5-A308-C498AEB62C9A}" destId="{3684379A-3E34-4C27-A48A-5C0AC7DD2A6F}" srcOrd="0" destOrd="0" presId="urn:microsoft.com/office/officeart/2005/8/layout/vProcess5"/>
    <dgm:cxn modelId="{A628A7AD-6926-4A1F-A5DC-F0CEB9D1C66A}" srcId="{168273D9-4B8E-4580-A693-7B7B56CBE565}" destId="{0937E406-48A7-4660-B75E-1D7CA3699873}" srcOrd="1" destOrd="0" parTransId="{9003C753-3E1C-4C21-8506-3D1BCCDDE316}" sibTransId="{C6890531-AB29-427E-B8B2-592D0BB886A7}"/>
    <dgm:cxn modelId="{845845B0-96E8-479F-9C42-DEF104204FC0}" type="presOf" srcId="{E8D4C949-4E97-4F84-9D22-1956075DF919}" destId="{C52FF9E1-6A78-4B2F-8C2E-A8B85D2F4CFB}" srcOrd="0" destOrd="0" presId="urn:microsoft.com/office/officeart/2005/8/layout/vProcess5"/>
    <dgm:cxn modelId="{1B46E4B7-EA73-49E0-B1B7-411DFE20D5A8}" type="presOf" srcId="{D0768AF6-0772-453E-82E1-1E6C806BD0BF}" destId="{3AF9E648-3A9C-450D-840A-C1826F4C3031}" srcOrd="1" destOrd="0" presId="urn:microsoft.com/office/officeart/2005/8/layout/vProcess5"/>
    <dgm:cxn modelId="{F0B975CA-1182-44EF-B65B-215BE5F4EC30}" srcId="{168273D9-4B8E-4580-A693-7B7B56CBE565}" destId="{910B9A6E-C2A7-4CB5-A308-C498AEB62C9A}" srcOrd="0" destOrd="0" parTransId="{0F143A77-17C5-46EC-8412-C47EF0632167}" sibTransId="{E3F7374C-2CA8-4835-BC76-6D6D22847030}"/>
    <dgm:cxn modelId="{F7757CD0-71FE-4F64-911B-6D20B57DCB0D}" type="presOf" srcId="{30031063-E661-4692-A259-5089F49441CD}" destId="{4E541EFD-76A6-43C1-A3EA-A255B022AE72}" srcOrd="0" destOrd="0" presId="urn:microsoft.com/office/officeart/2005/8/layout/vProcess5"/>
    <dgm:cxn modelId="{162922D5-B789-4A9D-B948-1C1458D200F0}" type="presOf" srcId="{0937E406-48A7-4660-B75E-1D7CA3699873}" destId="{9C4DC2A0-8567-42E1-AC47-EA4966561455}" srcOrd="0" destOrd="0" presId="urn:microsoft.com/office/officeart/2005/8/layout/vProcess5"/>
    <dgm:cxn modelId="{1DEE76F7-5285-4381-9203-C63875B54FEA}" type="presOf" srcId="{0937E406-48A7-4660-B75E-1D7CA3699873}" destId="{F9A7AB4F-C346-4363-99CE-3177D0AB973A}" srcOrd="1" destOrd="0" presId="urn:microsoft.com/office/officeart/2005/8/layout/vProcess5"/>
    <dgm:cxn modelId="{7AA241E6-0B27-4E37-9F22-D7591222493D}" type="presParOf" srcId="{1365EF2B-18DF-42E6-93A0-3D2E76D2F145}" destId="{EC4D6DD9-9B2F-4AF4-9879-1ABB01E4BBA2}" srcOrd="0" destOrd="0" presId="urn:microsoft.com/office/officeart/2005/8/layout/vProcess5"/>
    <dgm:cxn modelId="{B08D330A-6AD0-412F-A6BE-DC94E23753EB}" type="presParOf" srcId="{1365EF2B-18DF-42E6-93A0-3D2E76D2F145}" destId="{3684379A-3E34-4C27-A48A-5C0AC7DD2A6F}" srcOrd="1" destOrd="0" presId="urn:microsoft.com/office/officeart/2005/8/layout/vProcess5"/>
    <dgm:cxn modelId="{AA25381C-FDE1-46B4-8B80-181351305BDC}" type="presParOf" srcId="{1365EF2B-18DF-42E6-93A0-3D2E76D2F145}" destId="{9C4DC2A0-8567-42E1-AC47-EA4966561455}" srcOrd="2" destOrd="0" presId="urn:microsoft.com/office/officeart/2005/8/layout/vProcess5"/>
    <dgm:cxn modelId="{64B3417A-B540-44A7-84F2-2560C3387E0C}" type="presParOf" srcId="{1365EF2B-18DF-42E6-93A0-3D2E76D2F145}" destId="{C52FF9E1-6A78-4B2F-8C2E-A8B85D2F4CFB}" srcOrd="3" destOrd="0" presId="urn:microsoft.com/office/officeart/2005/8/layout/vProcess5"/>
    <dgm:cxn modelId="{5C25CF25-73B3-41E7-9D8D-081A713547A7}" type="presParOf" srcId="{1365EF2B-18DF-42E6-93A0-3D2E76D2F145}" destId="{CD0603B7-8959-4F00-AA92-8060F0A49840}" srcOrd="4" destOrd="0" presId="urn:microsoft.com/office/officeart/2005/8/layout/vProcess5"/>
    <dgm:cxn modelId="{D1074C36-F107-48A2-BE2E-F216982F33FF}" type="presParOf" srcId="{1365EF2B-18DF-42E6-93A0-3D2E76D2F145}" destId="{B0C8BDAA-294F-40C4-8330-67321CD2588E}" srcOrd="5" destOrd="0" presId="urn:microsoft.com/office/officeart/2005/8/layout/vProcess5"/>
    <dgm:cxn modelId="{73719508-AD45-4B3C-9D74-663890E258B4}" type="presParOf" srcId="{1365EF2B-18DF-42E6-93A0-3D2E76D2F145}" destId="{C6B23024-46FC-4321-898F-700E63E2B2E5}" srcOrd="6" destOrd="0" presId="urn:microsoft.com/office/officeart/2005/8/layout/vProcess5"/>
    <dgm:cxn modelId="{F700A3FA-FE0F-40AE-933C-AFD9238C6509}" type="presParOf" srcId="{1365EF2B-18DF-42E6-93A0-3D2E76D2F145}" destId="{D308FBF2-6629-49CE-BDC7-550115832EA1}" srcOrd="7" destOrd="0" presId="urn:microsoft.com/office/officeart/2005/8/layout/vProcess5"/>
    <dgm:cxn modelId="{59B208C2-8EAA-408D-830D-5D5B5E3D3ED7}" type="presParOf" srcId="{1365EF2B-18DF-42E6-93A0-3D2E76D2F145}" destId="{4E541EFD-76A6-43C1-A3EA-A255B022AE72}" srcOrd="8" destOrd="0" presId="urn:microsoft.com/office/officeart/2005/8/layout/vProcess5"/>
    <dgm:cxn modelId="{4B71B4A6-E1F7-4F93-8AA3-B1C261F47DB6}" type="presParOf" srcId="{1365EF2B-18DF-42E6-93A0-3D2E76D2F145}" destId="{D2F23851-31F8-46D5-A62D-85851413E9F7}" srcOrd="9" destOrd="0" presId="urn:microsoft.com/office/officeart/2005/8/layout/vProcess5"/>
    <dgm:cxn modelId="{30F8D800-DC56-416A-AAB2-2E65E20A3ED5}" type="presParOf" srcId="{1365EF2B-18DF-42E6-93A0-3D2E76D2F145}" destId="{056EF3FD-5A93-4BAA-BDD7-B8FCBC0359FC}" srcOrd="10" destOrd="0" presId="urn:microsoft.com/office/officeart/2005/8/layout/vProcess5"/>
    <dgm:cxn modelId="{00D3719A-FFAF-4E82-9D8D-ED6558A3EA9F}" type="presParOf" srcId="{1365EF2B-18DF-42E6-93A0-3D2E76D2F145}" destId="{F9A7AB4F-C346-4363-99CE-3177D0AB973A}" srcOrd="11" destOrd="0" presId="urn:microsoft.com/office/officeart/2005/8/layout/vProcess5"/>
    <dgm:cxn modelId="{23ECBF26-3F62-42B2-A915-6B003DEF144F}" type="presParOf" srcId="{1365EF2B-18DF-42E6-93A0-3D2E76D2F145}" destId="{CD9D316A-6240-4B78-8BED-29F72AD39840}" srcOrd="12" destOrd="0" presId="urn:microsoft.com/office/officeart/2005/8/layout/vProcess5"/>
    <dgm:cxn modelId="{EDC5E87F-079A-4465-B408-98928F50DE43}" type="presParOf" srcId="{1365EF2B-18DF-42E6-93A0-3D2E76D2F145}" destId="{3AF9E648-3A9C-450D-840A-C1826F4C3031}" srcOrd="13" destOrd="0" presId="urn:microsoft.com/office/officeart/2005/8/layout/vProcess5"/>
    <dgm:cxn modelId="{0821281A-53D0-4AF1-ACD6-8993269A7527}" type="presParOf" srcId="{1365EF2B-18DF-42E6-93A0-3D2E76D2F145}" destId="{D48DACB8-3847-48A2-A7E5-D72A2BA2B6F2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68273D9-4B8E-4580-A693-7B7B56CBE565}" type="doc">
      <dgm:prSet loTypeId="urn:microsoft.com/office/officeart/2005/8/layout/vProcess5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3F943DF-1509-426E-97C9-878CAB497C1F}">
      <dgm:prSet/>
      <dgm:spPr/>
      <dgm:t>
        <a:bodyPr/>
        <a:lstStyle/>
        <a:p>
          <a:r>
            <a:rPr lang="en-US" b="1">
              <a:solidFill>
                <a:srgbClr val="000000"/>
              </a:solidFill>
            </a:rPr>
            <a:t>                           </a:t>
          </a:r>
          <a:r>
            <a:rPr lang="en-US" b="1">
              <a:solidFill>
                <a:srgbClr val="000000"/>
              </a:solidFill>
              <a:latin typeface="Algerian"/>
            </a:rPr>
            <a:t>Seller</a:t>
          </a:r>
          <a:endParaRPr lang="en-US" sz="3000" b="1">
            <a:solidFill>
              <a:srgbClr val="010000"/>
            </a:solidFill>
            <a:latin typeface="Algerian"/>
          </a:endParaRPr>
        </a:p>
      </dgm:t>
    </dgm:pt>
    <dgm:pt modelId="{8CCE31D5-E7FE-4BE3-848E-EFFAC22D0C27}" type="parTrans" cxnId="{24EBCC21-7C85-4A10-949D-C0504C9B340E}">
      <dgm:prSet/>
      <dgm:spPr/>
      <dgm:t>
        <a:bodyPr/>
        <a:lstStyle/>
        <a:p>
          <a:endParaRPr lang="en-US"/>
        </a:p>
      </dgm:t>
    </dgm:pt>
    <dgm:pt modelId="{21C8A822-B44A-4D08-8313-7CC89CEC8B99}" type="sibTrans" cxnId="{24EBCC21-7C85-4A10-949D-C0504C9B340E}">
      <dgm:prSet/>
      <dgm:spPr/>
      <dgm:t>
        <a:bodyPr/>
        <a:lstStyle/>
        <a:p>
          <a:endParaRPr lang="en-US"/>
        </a:p>
      </dgm:t>
    </dgm:pt>
    <dgm:pt modelId="{5023326D-907E-4BE4-B9F9-336B076590D2}">
      <dgm:prSet/>
      <dgm:spPr/>
      <dgm:t>
        <a:bodyPr/>
        <a:lstStyle/>
        <a:p>
          <a:r>
            <a:rPr lang="en-US"/>
            <a:t>Can remove and update item quantity </a:t>
          </a:r>
        </a:p>
      </dgm:t>
    </dgm:pt>
    <dgm:pt modelId="{F8669C82-5FCA-40FE-B0AB-81F5BF613561}" type="parTrans" cxnId="{879114F4-5EB2-4C53-A84A-F2588AE466AE}">
      <dgm:prSet/>
      <dgm:spPr/>
      <dgm:t>
        <a:bodyPr/>
        <a:lstStyle/>
        <a:p>
          <a:endParaRPr lang="en-US"/>
        </a:p>
      </dgm:t>
    </dgm:pt>
    <dgm:pt modelId="{53B070AE-8F31-42EB-82F7-F08282C5A663}" type="sibTrans" cxnId="{879114F4-5EB2-4C53-A84A-F2588AE466AE}">
      <dgm:prSet/>
      <dgm:spPr/>
      <dgm:t>
        <a:bodyPr/>
        <a:lstStyle/>
        <a:p>
          <a:endParaRPr lang="en-US"/>
        </a:p>
      </dgm:t>
    </dgm:pt>
    <dgm:pt modelId="{86CD2D66-712B-4173-AB5E-439AD56F0ADA}">
      <dgm:prSet/>
      <dgm:spPr/>
      <dgm:t>
        <a:bodyPr/>
        <a:lstStyle/>
        <a:p>
          <a:r>
            <a:rPr lang="en-US"/>
            <a:t>Can easily browse through the catalog and places his product accordingly</a:t>
          </a:r>
          <a:endParaRPr lang="en-US" sz="3000">
            <a:solidFill>
              <a:srgbClr val="010000"/>
            </a:solidFill>
            <a:latin typeface="Century Gothic"/>
          </a:endParaRPr>
        </a:p>
      </dgm:t>
    </dgm:pt>
    <dgm:pt modelId="{8284509D-277E-44B4-AFEE-6A903BE35B7F}" type="parTrans" cxnId="{BF081393-5174-4041-8A9B-1F2B08C57AB9}">
      <dgm:prSet/>
      <dgm:spPr/>
    </dgm:pt>
    <dgm:pt modelId="{74FC598C-6F7D-4A19-8F4F-177CEBF699C0}" type="sibTrans" cxnId="{BF081393-5174-4041-8A9B-1F2B08C57AB9}">
      <dgm:prSet/>
      <dgm:spPr/>
      <dgm:t>
        <a:bodyPr/>
        <a:lstStyle/>
        <a:p>
          <a:endParaRPr lang="en-US"/>
        </a:p>
      </dgm:t>
    </dgm:pt>
    <dgm:pt modelId="{BF0658F0-8FC8-4102-A8CD-F86D798419E3}">
      <dgm:prSet/>
      <dgm:spPr/>
      <dgm:t>
        <a:bodyPr/>
        <a:lstStyle/>
        <a:p>
          <a:r>
            <a:rPr lang="en-US"/>
            <a:t>Will require to login to the system.</a:t>
          </a:r>
          <a:endParaRPr lang="en-US" sz="3000">
            <a:solidFill>
              <a:srgbClr val="010000"/>
            </a:solidFill>
            <a:latin typeface="Century Gothic"/>
          </a:endParaRPr>
        </a:p>
      </dgm:t>
    </dgm:pt>
    <dgm:pt modelId="{981D9030-2D28-4DE7-A68F-B07224236AE1}" type="parTrans" cxnId="{9467BFCB-68FA-4DFA-8AE6-557F79ED8CD2}">
      <dgm:prSet/>
      <dgm:spPr/>
    </dgm:pt>
    <dgm:pt modelId="{6ABE54EE-BFEC-4CAA-8595-8FC863017F17}" type="sibTrans" cxnId="{9467BFCB-68FA-4DFA-8AE6-557F79ED8CD2}">
      <dgm:prSet/>
      <dgm:spPr/>
      <dgm:t>
        <a:bodyPr/>
        <a:lstStyle/>
        <a:p>
          <a:endParaRPr lang="en-US"/>
        </a:p>
      </dgm:t>
    </dgm:pt>
    <dgm:pt modelId="{1365EF2B-18DF-42E6-93A0-3D2E76D2F145}" type="pres">
      <dgm:prSet presAssocID="{168273D9-4B8E-4580-A693-7B7B56CBE565}" presName="outerComposite" presStyleCnt="0">
        <dgm:presLayoutVars>
          <dgm:chMax val="5"/>
          <dgm:dir/>
          <dgm:resizeHandles val="exact"/>
        </dgm:presLayoutVars>
      </dgm:prSet>
      <dgm:spPr/>
    </dgm:pt>
    <dgm:pt modelId="{EC4D6DD9-9B2F-4AF4-9879-1ABB01E4BBA2}" type="pres">
      <dgm:prSet presAssocID="{168273D9-4B8E-4580-A693-7B7B56CBE565}" presName="dummyMaxCanvas" presStyleCnt="0">
        <dgm:presLayoutVars/>
      </dgm:prSet>
      <dgm:spPr/>
    </dgm:pt>
    <dgm:pt modelId="{42DA2B21-D21C-41DE-84EF-79114B6AFAAF}" type="pres">
      <dgm:prSet presAssocID="{168273D9-4B8E-4580-A693-7B7B56CBE565}" presName="FourNodes_1" presStyleLbl="node1" presStyleIdx="0" presStyleCnt="4">
        <dgm:presLayoutVars>
          <dgm:bulletEnabled val="1"/>
        </dgm:presLayoutVars>
      </dgm:prSet>
      <dgm:spPr/>
    </dgm:pt>
    <dgm:pt modelId="{476B47B6-F7AC-45D0-AB81-9447DC9F60F7}" type="pres">
      <dgm:prSet presAssocID="{168273D9-4B8E-4580-A693-7B7B56CBE565}" presName="FourNodes_2" presStyleLbl="node1" presStyleIdx="1" presStyleCnt="4">
        <dgm:presLayoutVars>
          <dgm:bulletEnabled val="1"/>
        </dgm:presLayoutVars>
      </dgm:prSet>
      <dgm:spPr/>
    </dgm:pt>
    <dgm:pt modelId="{F36F7ED6-CB14-49A6-99FD-0EC02E32908F}" type="pres">
      <dgm:prSet presAssocID="{168273D9-4B8E-4580-A693-7B7B56CBE565}" presName="FourNodes_3" presStyleLbl="node1" presStyleIdx="2" presStyleCnt="4">
        <dgm:presLayoutVars>
          <dgm:bulletEnabled val="1"/>
        </dgm:presLayoutVars>
      </dgm:prSet>
      <dgm:spPr/>
    </dgm:pt>
    <dgm:pt modelId="{13DB9DCD-5564-4C6E-A92C-8EC607876E1B}" type="pres">
      <dgm:prSet presAssocID="{168273D9-4B8E-4580-A693-7B7B56CBE565}" presName="FourNodes_4" presStyleLbl="node1" presStyleIdx="3" presStyleCnt="4">
        <dgm:presLayoutVars>
          <dgm:bulletEnabled val="1"/>
        </dgm:presLayoutVars>
      </dgm:prSet>
      <dgm:spPr/>
    </dgm:pt>
    <dgm:pt modelId="{C5B17699-EFCB-42B2-B708-3133A946AD26}" type="pres">
      <dgm:prSet presAssocID="{168273D9-4B8E-4580-A693-7B7B56CBE565}" presName="FourConn_1-2" presStyleLbl="fgAccFollowNode1" presStyleIdx="0" presStyleCnt="3">
        <dgm:presLayoutVars>
          <dgm:bulletEnabled val="1"/>
        </dgm:presLayoutVars>
      </dgm:prSet>
      <dgm:spPr/>
    </dgm:pt>
    <dgm:pt modelId="{70C4F3FD-6F0D-40B3-B9B1-3CA9657908BD}" type="pres">
      <dgm:prSet presAssocID="{168273D9-4B8E-4580-A693-7B7B56CBE565}" presName="FourConn_2-3" presStyleLbl="fgAccFollowNode1" presStyleIdx="1" presStyleCnt="3">
        <dgm:presLayoutVars>
          <dgm:bulletEnabled val="1"/>
        </dgm:presLayoutVars>
      </dgm:prSet>
      <dgm:spPr/>
    </dgm:pt>
    <dgm:pt modelId="{0EA07B52-F260-4309-86B0-4B04AF218441}" type="pres">
      <dgm:prSet presAssocID="{168273D9-4B8E-4580-A693-7B7B56CBE565}" presName="FourConn_3-4" presStyleLbl="fgAccFollowNode1" presStyleIdx="2" presStyleCnt="3">
        <dgm:presLayoutVars>
          <dgm:bulletEnabled val="1"/>
        </dgm:presLayoutVars>
      </dgm:prSet>
      <dgm:spPr/>
    </dgm:pt>
    <dgm:pt modelId="{E3E60790-56D2-4500-B616-11BF94C9F956}" type="pres">
      <dgm:prSet presAssocID="{168273D9-4B8E-4580-A693-7B7B56CBE565}" presName="FourNodes_1_text" presStyleLbl="node1" presStyleIdx="3" presStyleCnt="4">
        <dgm:presLayoutVars>
          <dgm:bulletEnabled val="1"/>
        </dgm:presLayoutVars>
      </dgm:prSet>
      <dgm:spPr/>
    </dgm:pt>
    <dgm:pt modelId="{3E758ABB-4472-4393-BDF9-7A24C0EC365F}" type="pres">
      <dgm:prSet presAssocID="{168273D9-4B8E-4580-A693-7B7B56CBE565}" presName="FourNodes_2_text" presStyleLbl="node1" presStyleIdx="3" presStyleCnt="4">
        <dgm:presLayoutVars>
          <dgm:bulletEnabled val="1"/>
        </dgm:presLayoutVars>
      </dgm:prSet>
      <dgm:spPr/>
    </dgm:pt>
    <dgm:pt modelId="{46C217F7-E0FD-4DFB-8601-FB3021E61E2B}" type="pres">
      <dgm:prSet presAssocID="{168273D9-4B8E-4580-A693-7B7B56CBE565}" presName="FourNodes_3_text" presStyleLbl="node1" presStyleIdx="3" presStyleCnt="4">
        <dgm:presLayoutVars>
          <dgm:bulletEnabled val="1"/>
        </dgm:presLayoutVars>
      </dgm:prSet>
      <dgm:spPr/>
    </dgm:pt>
    <dgm:pt modelId="{C0102ABD-83FE-4106-B41E-9324C110C242}" type="pres">
      <dgm:prSet presAssocID="{168273D9-4B8E-4580-A693-7B7B56CBE565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24EBCC21-7C85-4A10-949D-C0504C9B340E}" srcId="{168273D9-4B8E-4580-A693-7B7B56CBE565}" destId="{B3F943DF-1509-426E-97C9-878CAB497C1F}" srcOrd="0" destOrd="0" parTransId="{8CCE31D5-E7FE-4BE3-848E-EFFAC22D0C27}" sibTransId="{21C8A822-B44A-4D08-8313-7CC89CEC8B99}"/>
    <dgm:cxn modelId="{62070B22-5E3F-439D-97F3-3E9C79978904}" type="presOf" srcId="{BF0658F0-8FC8-4102-A8CD-F86D798419E3}" destId="{476B47B6-F7AC-45D0-AB81-9447DC9F60F7}" srcOrd="0" destOrd="0" presId="urn:microsoft.com/office/officeart/2005/8/layout/vProcess5"/>
    <dgm:cxn modelId="{EA3A5837-600F-44CB-ABBA-083D914FF007}" type="presOf" srcId="{BF0658F0-8FC8-4102-A8CD-F86D798419E3}" destId="{3E758ABB-4472-4393-BDF9-7A24C0EC365F}" srcOrd="1" destOrd="0" presId="urn:microsoft.com/office/officeart/2005/8/layout/vProcess5"/>
    <dgm:cxn modelId="{92AACA5F-F1D5-43E3-96F5-82F46CE72D6A}" type="presOf" srcId="{168273D9-4B8E-4580-A693-7B7B56CBE565}" destId="{1365EF2B-18DF-42E6-93A0-3D2E76D2F145}" srcOrd="0" destOrd="0" presId="urn:microsoft.com/office/officeart/2005/8/layout/vProcess5"/>
    <dgm:cxn modelId="{88D7AF6E-917F-4858-A513-6395A0D049B1}" type="presOf" srcId="{74FC598C-6F7D-4A19-8F4F-177CEBF699C0}" destId="{0EA07B52-F260-4309-86B0-4B04AF218441}" srcOrd="0" destOrd="0" presId="urn:microsoft.com/office/officeart/2005/8/layout/vProcess5"/>
    <dgm:cxn modelId="{7489D980-46C5-4414-A668-CE1932328490}" type="presOf" srcId="{86CD2D66-712B-4173-AB5E-439AD56F0ADA}" destId="{46C217F7-E0FD-4DFB-8601-FB3021E61E2B}" srcOrd="1" destOrd="0" presId="urn:microsoft.com/office/officeart/2005/8/layout/vProcess5"/>
    <dgm:cxn modelId="{BF081393-5174-4041-8A9B-1F2B08C57AB9}" srcId="{168273D9-4B8E-4580-A693-7B7B56CBE565}" destId="{86CD2D66-712B-4173-AB5E-439AD56F0ADA}" srcOrd="2" destOrd="0" parTransId="{8284509D-277E-44B4-AFEE-6A903BE35B7F}" sibTransId="{74FC598C-6F7D-4A19-8F4F-177CEBF699C0}"/>
    <dgm:cxn modelId="{2CD499A0-0A65-4A67-8DD4-E35BD9CFA8B1}" type="presOf" srcId="{B3F943DF-1509-426E-97C9-878CAB497C1F}" destId="{E3E60790-56D2-4500-B616-11BF94C9F956}" srcOrd="1" destOrd="0" presId="urn:microsoft.com/office/officeart/2005/8/layout/vProcess5"/>
    <dgm:cxn modelId="{E2947AC4-4C58-4856-948D-F75662CAA1B4}" type="presOf" srcId="{5023326D-907E-4BE4-B9F9-336B076590D2}" destId="{13DB9DCD-5564-4C6E-A92C-8EC607876E1B}" srcOrd="0" destOrd="0" presId="urn:microsoft.com/office/officeart/2005/8/layout/vProcess5"/>
    <dgm:cxn modelId="{9467BFCB-68FA-4DFA-8AE6-557F79ED8CD2}" srcId="{168273D9-4B8E-4580-A693-7B7B56CBE565}" destId="{BF0658F0-8FC8-4102-A8CD-F86D798419E3}" srcOrd="1" destOrd="0" parTransId="{981D9030-2D28-4DE7-A68F-B07224236AE1}" sibTransId="{6ABE54EE-BFEC-4CAA-8595-8FC863017F17}"/>
    <dgm:cxn modelId="{1DFA42CC-10DE-4F90-834D-DF3BB51CE568}" type="presOf" srcId="{5023326D-907E-4BE4-B9F9-336B076590D2}" destId="{C0102ABD-83FE-4106-B41E-9324C110C242}" srcOrd="1" destOrd="0" presId="urn:microsoft.com/office/officeart/2005/8/layout/vProcess5"/>
    <dgm:cxn modelId="{E87E68D6-ACE7-4E5A-8F11-4B7DC824CA97}" type="presOf" srcId="{86CD2D66-712B-4173-AB5E-439AD56F0ADA}" destId="{F36F7ED6-CB14-49A6-99FD-0EC02E32908F}" srcOrd="0" destOrd="0" presId="urn:microsoft.com/office/officeart/2005/8/layout/vProcess5"/>
    <dgm:cxn modelId="{9C949CDB-D608-4223-B3EB-CD60E0B96D4E}" type="presOf" srcId="{6ABE54EE-BFEC-4CAA-8595-8FC863017F17}" destId="{70C4F3FD-6F0D-40B3-B9B1-3CA9657908BD}" srcOrd="0" destOrd="0" presId="urn:microsoft.com/office/officeart/2005/8/layout/vProcess5"/>
    <dgm:cxn modelId="{5B8754EB-AD5F-41DA-BD16-0CE34CB00E26}" type="presOf" srcId="{21C8A822-B44A-4D08-8313-7CC89CEC8B99}" destId="{C5B17699-EFCB-42B2-B708-3133A946AD26}" srcOrd="0" destOrd="0" presId="urn:microsoft.com/office/officeart/2005/8/layout/vProcess5"/>
    <dgm:cxn modelId="{A2040EF4-025A-441E-AA28-645A3D0E8D35}" type="presOf" srcId="{B3F943DF-1509-426E-97C9-878CAB497C1F}" destId="{42DA2B21-D21C-41DE-84EF-79114B6AFAAF}" srcOrd="0" destOrd="0" presId="urn:microsoft.com/office/officeart/2005/8/layout/vProcess5"/>
    <dgm:cxn modelId="{879114F4-5EB2-4C53-A84A-F2588AE466AE}" srcId="{168273D9-4B8E-4580-A693-7B7B56CBE565}" destId="{5023326D-907E-4BE4-B9F9-336B076590D2}" srcOrd="3" destOrd="0" parTransId="{F8669C82-5FCA-40FE-B0AB-81F5BF613561}" sibTransId="{53B070AE-8F31-42EB-82F7-F08282C5A663}"/>
    <dgm:cxn modelId="{7AA241E6-0B27-4E37-9F22-D7591222493D}" type="presParOf" srcId="{1365EF2B-18DF-42E6-93A0-3D2E76D2F145}" destId="{EC4D6DD9-9B2F-4AF4-9879-1ABB01E4BBA2}" srcOrd="0" destOrd="0" presId="urn:microsoft.com/office/officeart/2005/8/layout/vProcess5"/>
    <dgm:cxn modelId="{2C1CD8DA-2F72-4B50-8CE4-904ADFE55D04}" type="presParOf" srcId="{1365EF2B-18DF-42E6-93A0-3D2E76D2F145}" destId="{42DA2B21-D21C-41DE-84EF-79114B6AFAAF}" srcOrd="1" destOrd="0" presId="urn:microsoft.com/office/officeart/2005/8/layout/vProcess5"/>
    <dgm:cxn modelId="{FFFE61F5-8269-4FC2-920A-0F564596939C}" type="presParOf" srcId="{1365EF2B-18DF-42E6-93A0-3D2E76D2F145}" destId="{476B47B6-F7AC-45D0-AB81-9447DC9F60F7}" srcOrd="2" destOrd="0" presId="urn:microsoft.com/office/officeart/2005/8/layout/vProcess5"/>
    <dgm:cxn modelId="{89336B63-340E-4AFD-8E0E-61B20CA014F6}" type="presParOf" srcId="{1365EF2B-18DF-42E6-93A0-3D2E76D2F145}" destId="{F36F7ED6-CB14-49A6-99FD-0EC02E32908F}" srcOrd="3" destOrd="0" presId="urn:microsoft.com/office/officeart/2005/8/layout/vProcess5"/>
    <dgm:cxn modelId="{142CDCB5-7C43-4431-A77D-67E6D12E83EA}" type="presParOf" srcId="{1365EF2B-18DF-42E6-93A0-3D2E76D2F145}" destId="{13DB9DCD-5564-4C6E-A92C-8EC607876E1B}" srcOrd="4" destOrd="0" presId="urn:microsoft.com/office/officeart/2005/8/layout/vProcess5"/>
    <dgm:cxn modelId="{06D8ACA1-1823-441B-A21C-EE1DCC65DDB0}" type="presParOf" srcId="{1365EF2B-18DF-42E6-93A0-3D2E76D2F145}" destId="{C5B17699-EFCB-42B2-B708-3133A946AD26}" srcOrd="5" destOrd="0" presId="urn:microsoft.com/office/officeart/2005/8/layout/vProcess5"/>
    <dgm:cxn modelId="{B6FEF0DC-E755-41AF-87A1-7574BFC46964}" type="presParOf" srcId="{1365EF2B-18DF-42E6-93A0-3D2E76D2F145}" destId="{70C4F3FD-6F0D-40B3-B9B1-3CA9657908BD}" srcOrd="6" destOrd="0" presId="urn:microsoft.com/office/officeart/2005/8/layout/vProcess5"/>
    <dgm:cxn modelId="{A9E40C2B-E9FB-42EC-94AE-5F6D61722637}" type="presParOf" srcId="{1365EF2B-18DF-42E6-93A0-3D2E76D2F145}" destId="{0EA07B52-F260-4309-86B0-4B04AF218441}" srcOrd="7" destOrd="0" presId="urn:microsoft.com/office/officeart/2005/8/layout/vProcess5"/>
    <dgm:cxn modelId="{FCC619E4-6586-4459-ACAC-29CA9DEEF5F4}" type="presParOf" srcId="{1365EF2B-18DF-42E6-93A0-3D2E76D2F145}" destId="{E3E60790-56D2-4500-B616-11BF94C9F956}" srcOrd="8" destOrd="0" presId="urn:microsoft.com/office/officeart/2005/8/layout/vProcess5"/>
    <dgm:cxn modelId="{4D8057B9-FCB6-4F19-BD9F-B9FA3A2B024D}" type="presParOf" srcId="{1365EF2B-18DF-42E6-93A0-3D2E76D2F145}" destId="{3E758ABB-4472-4393-BDF9-7A24C0EC365F}" srcOrd="9" destOrd="0" presId="urn:microsoft.com/office/officeart/2005/8/layout/vProcess5"/>
    <dgm:cxn modelId="{4AFB8506-D62A-42F5-9ABA-A68BCA6B95B0}" type="presParOf" srcId="{1365EF2B-18DF-42E6-93A0-3D2E76D2F145}" destId="{46C217F7-E0FD-4DFB-8601-FB3021E61E2B}" srcOrd="10" destOrd="0" presId="urn:microsoft.com/office/officeart/2005/8/layout/vProcess5"/>
    <dgm:cxn modelId="{4C3E173E-11B4-4733-AC73-9A9854FF3855}" type="presParOf" srcId="{1365EF2B-18DF-42E6-93A0-3D2E76D2F145}" destId="{C0102ABD-83FE-4106-B41E-9324C110C242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68273D9-4B8E-4580-A693-7B7B56CBE565}" type="doc">
      <dgm:prSet loTypeId="urn:microsoft.com/office/officeart/2005/8/layout/vProcess5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3F943DF-1509-426E-97C9-878CAB497C1F}">
      <dgm:prSet/>
      <dgm:spPr/>
      <dgm:t>
        <a:bodyPr/>
        <a:lstStyle/>
        <a:p>
          <a:r>
            <a:rPr lang="en-US" sz="3200" b="1">
              <a:solidFill>
                <a:srgbClr val="000000"/>
              </a:solidFill>
              <a:latin typeface="Algerian"/>
            </a:rPr>
            <a:t>                            Admin</a:t>
          </a:r>
          <a:endParaRPr lang="en-US" sz="3000" b="1">
            <a:solidFill>
              <a:srgbClr val="010000"/>
            </a:solidFill>
            <a:latin typeface="Algerian"/>
          </a:endParaRPr>
        </a:p>
      </dgm:t>
    </dgm:pt>
    <dgm:pt modelId="{8CCE31D5-E7FE-4BE3-848E-EFFAC22D0C27}" type="parTrans" cxnId="{24EBCC21-7C85-4A10-949D-C0504C9B340E}">
      <dgm:prSet/>
      <dgm:spPr/>
      <dgm:t>
        <a:bodyPr/>
        <a:lstStyle/>
        <a:p>
          <a:endParaRPr lang="en-US"/>
        </a:p>
      </dgm:t>
    </dgm:pt>
    <dgm:pt modelId="{21C8A822-B44A-4D08-8313-7CC89CEC8B99}" type="sibTrans" cxnId="{24EBCC21-7C85-4A10-949D-C0504C9B340E}">
      <dgm:prSet/>
      <dgm:spPr/>
      <dgm:t>
        <a:bodyPr/>
        <a:lstStyle/>
        <a:p>
          <a:endParaRPr lang="en-US"/>
        </a:p>
      </dgm:t>
    </dgm:pt>
    <dgm:pt modelId="{8E265BDA-8C9B-4243-9804-F5B4E4872DDA}">
      <dgm:prSet/>
      <dgm:spPr/>
      <dgm:t>
        <a:bodyPr/>
        <a:lstStyle/>
        <a:p>
          <a:r>
            <a:rPr lang="en-US" sz="3200">
              <a:solidFill>
                <a:srgbClr val="000000"/>
              </a:solidFill>
              <a:latin typeface="Century Gothic"/>
            </a:rPr>
            <a:t>-Provide accessibility to the E-Shoppers app</a:t>
          </a:r>
          <a:endParaRPr lang="en-US" sz="3200" b="1">
            <a:solidFill>
              <a:srgbClr val="000000"/>
            </a:solidFill>
            <a:latin typeface="Century Gothic"/>
          </a:endParaRPr>
        </a:p>
      </dgm:t>
    </dgm:pt>
    <dgm:pt modelId="{27856210-6BF6-4568-BC2F-F850F4F12F7A}" type="parTrans" cxnId="{34168E9C-3D80-4937-B8C3-91E5485D9EFA}">
      <dgm:prSet/>
      <dgm:spPr/>
    </dgm:pt>
    <dgm:pt modelId="{4C225303-98D4-4A5D-8228-67562134D294}" type="sibTrans" cxnId="{34168E9C-3D80-4937-B8C3-91E5485D9EFA}">
      <dgm:prSet/>
      <dgm:spPr/>
      <dgm:t>
        <a:bodyPr/>
        <a:lstStyle/>
        <a:p>
          <a:endParaRPr lang="en-US"/>
        </a:p>
      </dgm:t>
    </dgm:pt>
    <dgm:pt modelId="{1B89B9C1-07C1-4FCA-A5EC-490B252FDC97}">
      <dgm:prSet/>
      <dgm:spPr/>
      <dgm:t>
        <a:bodyPr/>
        <a:lstStyle/>
        <a:p>
          <a:r>
            <a:rPr lang="en-US" sz="3200">
              <a:solidFill>
                <a:srgbClr val="000000"/>
              </a:solidFill>
              <a:latin typeface="Century Gothic"/>
            </a:rPr>
            <a:t>-Creates seller account</a:t>
          </a:r>
          <a:endParaRPr lang="en-US" sz="3200" b="1">
            <a:solidFill>
              <a:srgbClr val="010000"/>
            </a:solidFill>
            <a:latin typeface="Century Gothic"/>
          </a:endParaRPr>
        </a:p>
      </dgm:t>
    </dgm:pt>
    <dgm:pt modelId="{794F5754-2FB5-44FD-8A9F-8784D31B8DC8}" type="parTrans" cxnId="{1FF92128-C69B-4C0A-AAE4-6ECF02DD89A1}">
      <dgm:prSet/>
      <dgm:spPr/>
    </dgm:pt>
    <dgm:pt modelId="{F5A001CB-043A-48EA-8A04-57BAE3B5E003}" type="sibTrans" cxnId="{1FF92128-C69B-4C0A-AAE4-6ECF02DD89A1}">
      <dgm:prSet/>
      <dgm:spPr/>
      <dgm:t>
        <a:bodyPr/>
        <a:lstStyle/>
        <a:p>
          <a:endParaRPr lang="en-US"/>
        </a:p>
      </dgm:t>
    </dgm:pt>
    <dgm:pt modelId="{0EDCFB9B-1026-4184-BC53-C60E90BCB361}">
      <dgm:prSet/>
      <dgm:spPr/>
      <dgm:t>
        <a:bodyPr/>
        <a:lstStyle/>
        <a:p>
          <a:r>
            <a:rPr lang="en-US" sz="3200">
              <a:solidFill>
                <a:srgbClr val="000000"/>
              </a:solidFill>
              <a:latin typeface="Century Gothic"/>
            </a:rPr>
            <a:t>-Control over the seller &amp; buyer activity</a:t>
          </a:r>
          <a:endParaRPr lang="en-US" sz="3200" b="1">
            <a:solidFill>
              <a:srgbClr val="010000"/>
            </a:solidFill>
            <a:latin typeface="Century Gothic"/>
          </a:endParaRPr>
        </a:p>
      </dgm:t>
    </dgm:pt>
    <dgm:pt modelId="{4AEE6740-16CC-4227-B23B-149A1D080BFF}" type="parTrans" cxnId="{B0E5E440-A79D-4529-9DD7-DA29A84789E7}">
      <dgm:prSet/>
      <dgm:spPr/>
    </dgm:pt>
    <dgm:pt modelId="{582FEC3F-DA37-4144-977B-C99CBDDE706A}" type="sibTrans" cxnId="{B0E5E440-A79D-4529-9DD7-DA29A84789E7}">
      <dgm:prSet/>
      <dgm:spPr/>
      <dgm:t>
        <a:bodyPr/>
        <a:lstStyle/>
        <a:p>
          <a:endParaRPr lang="en-US"/>
        </a:p>
      </dgm:t>
    </dgm:pt>
    <dgm:pt modelId="{C96E3C63-568F-4AA3-9A57-F97AE68BB8E5}">
      <dgm:prSet/>
      <dgm:spPr/>
      <dgm:t>
        <a:bodyPr/>
        <a:lstStyle/>
        <a:p>
          <a:r>
            <a:rPr lang="en-US" sz="3200">
              <a:solidFill>
                <a:srgbClr val="000000"/>
              </a:solidFill>
              <a:latin typeface="Century Gothic"/>
            </a:rPr>
            <a:t>-Creates catalog</a:t>
          </a:r>
        </a:p>
      </dgm:t>
    </dgm:pt>
    <dgm:pt modelId="{9DD586A5-9BCD-47D6-8CE5-D541D1FC636A}" type="parTrans" cxnId="{40B31874-20BC-493B-8422-A1C2E5FF66BA}">
      <dgm:prSet/>
      <dgm:spPr/>
    </dgm:pt>
    <dgm:pt modelId="{2D866729-411A-4560-8A7E-FD45C206F5BB}" type="sibTrans" cxnId="{40B31874-20BC-493B-8422-A1C2E5FF66BA}">
      <dgm:prSet/>
      <dgm:spPr/>
      <dgm:t>
        <a:bodyPr/>
        <a:lstStyle/>
        <a:p>
          <a:endParaRPr lang="en-US"/>
        </a:p>
      </dgm:t>
    </dgm:pt>
    <dgm:pt modelId="{1365EF2B-18DF-42E6-93A0-3D2E76D2F145}" type="pres">
      <dgm:prSet presAssocID="{168273D9-4B8E-4580-A693-7B7B56CBE565}" presName="outerComposite" presStyleCnt="0">
        <dgm:presLayoutVars>
          <dgm:chMax val="5"/>
          <dgm:dir/>
          <dgm:resizeHandles val="exact"/>
        </dgm:presLayoutVars>
      </dgm:prSet>
      <dgm:spPr/>
    </dgm:pt>
    <dgm:pt modelId="{EC4D6DD9-9B2F-4AF4-9879-1ABB01E4BBA2}" type="pres">
      <dgm:prSet presAssocID="{168273D9-4B8E-4580-A693-7B7B56CBE565}" presName="dummyMaxCanvas" presStyleCnt="0">
        <dgm:presLayoutVars/>
      </dgm:prSet>
      <dgm:spPr/>
    </dgm:pt>
    <dgm:pt modelId="{B2F3C34C-1300-4787-B48F-2150C296F855}" type="pres">
      <dgm:prSet presAssocID="{168273D9-4B8E-4580-A693-7B7B56CBE565}" presName="FiveNodes_1" presStyleLbl="node1" presStyleIdx="0" presStyleCnt="5">
        <dgm:presLayoutVars>
          <dgm:bulletEnabled val="1"/>
        </dgm:presLayoutVars>
      </dgm:prSet>
      <dgm:spPr/>
    </dgm:pt>
    <dgm:pt modelId="{474DEBC8-A97C-46FA-A93B-D3958F6D7E2A}" type="pres">
      <dgm:prSet presAssocID="{168273D9-4B8E-4580-A693-7B7B56CBE565}" presName="FiveNodes_2" presStyleLbl="node1" presStyleIdx="1" presStyleCnt="5">
        <dgm:presLayoutVars>
          <dgm:bulletEnabled val="1"/>
        </dgm:presLayoutVars>
      </dgm:prSet>
      <dgm:spPr/>
    </dgm:pt>
    <dgm:pt modelId="{463613C6-D506-49C7-A937-DD45D09AE453}" type="pres">
      <dgm:prSet presAssocID="{168273D9-4B8E-4580-A693-7B7B56CBE565}" presName="FiveNodes_3" presStyleLbl="node1" presStyleIdx="2" presStyleCnt="5">
        <dgm:presLayoutVars>
          <dgm:bulletEnabled val="1"/>
        </dgm:presLayoutVars>
      </dgm:prSet>
      <dgm:spPr/>
    </dgm:pt>
    <dgm:pt modelId="{C68EF16C-8583-4CE2-8DF2-16A0C8B03B83}" type="pres">
      <dgm:prSet presAssocID="{168273D9-4B8E-4580-A693-7B7B56CBE565}" presName="FiveNodes_4" presStyleLbl="node1" presStyleIdx="3" presStyleCnt="5">
        <dgm:presLayoutVars>
          <dgm:bulletEnabled val="1"/>
        </dgm:presLayoutVars>
      </dgm:prSet>
      <dgm:spPr/>
    </dgm:pt>
    <dgm:pt modelId="{8EC3EDDF-1DD2-43DB-8705-15FE1A34232A}" type="pres">
      <dgm:prSet presAssocID="{168273D9-4B8E-4580-A693-7B7B56CBE565}" presName="FiveNodes_5" presStyleLbl="node1" presStyleIdx="4" presStyleCnt="5">
        <dgm:presLayoutVars>
          <dgm:bulletEnabled val="1"/>
        </dgm:presLayoutVars>
      </dgm:prSet>
      <dgm:spPr/>
    </dgm:pt>
    <dgm:pt modelId="{A4694B9A-7061-41B2-9E91-C59FF27929D1}" type="pres">
      <dgm:prSet presAssocID="{168273D9-4B8E-4580-A693-7B7B56CBE565}" presName="FiveConn_1-2" presStyleLbl="fgAccFollowNode1" presStyleIdx="0" presStyleCnt="4">
        <dgm:presLayoutVars>
          <dgm:bulletEnabled val="1"/>
        </dgm:presLayoutVars>
      </dgm:prSet>
      <dgm:spPr/>
    </dgm:pt>
    <dgm:pt modelId="{B07B3E6F-85F6-484B-B635-B1C2A74681DC}" type="pres">
      <dgm:prSet presAssocID="{168273D9-4B8E-4580-A693-7B7B56CBE565}" presName="FiveConn_2-3" presStyleLbl="fgAccFollowNode1" presStyleIdx="1" presStyleCnt="4">
        <dgm:presLayoutVars>
          <dgm:bulletEnabled val="1"/>
        </dgm:presLayoutVars>
      </dgm:prSet>
      <dgm:spPr/>
    </dgm:pt>
    <dgm:pt modelId="{C158BAC9-5CDA-4572-AF00-F5150A62050B}" type="pres">
      <dgm:prSet presAssocID="{168273D9-4B8E-4580-A693-7B7B56CBE565}" presName="FiveConn_3-4" presStyleLbl="fgAccFollowNode1" presStyleIdx="2" presStyleCnt="4">
        <dgm:presLayoutVars>
          <dgm:bulletEnabled val="1"/>
        </dgm:presLayoutVars>
      </dgm:prSet>
      <dgm:spPr/>
    </dgm:pt>
    <dgm:pt modelId="{7E79286D-7EC5-45ED-B554-7DD8BBCE821C}" type="pres">
      <dgm:prSet presAssocID="{168273D9-4B8E-4580-A693-7B7B56CBE565}" presName="FiveConn_4-5" presStyleLbl="fgAccFollowNode1" presStyleIdx="3" presStyleCnt="4">
        <dgm:presLayoutVars>
          <dgm:bulletEnabled val="1"/>
        </dgm:presLayoutVars>
      </dgm:prSet>
      <dgm:spPr/>
    </dgm:pt>
    <dgm:pt modelId="{73507BC2-8531-40D0-A11D-99E506D46CC8}" type="pres">
      <dgm:prSet presAssocID="{168273D9-4B8E-4580-A693-7B7B56CBE565}" presName="FiveNodes_1_text" presStyleLbl="node1" presStyleIdx="4" presStyleCnt="5">
        <dgm:presLayoutVars>
          <dgm:bulletEnabled val="1"/>
        </dgm:presLayoutVars>
      </dgm:prSet>
      <dgm:spPr/>
    </dgm:pt>
    <dgm:pt modelId="{1225F616-6DBD-402A-A479-814C59FA25B5}" type="pres">
      <dgm:prSet presAssocID="{168273D9-4B8E-4580-A693-7B7B56CBE565}" presName="FiveNodes_2_text" presStyleLbl="node1" presStyleIdx="4" presStyleCnt="5">
        <dgm:presLayoutVars>
          <dgm:bulletEnabled val="1"/>
        </dgm:presLayoutVars>
      </dgm:prSet>
      <dgm:spPr/>
    </dgm:pt>
    <dgm:pt modelId="{9AC55ECF-D692-4BD7-9C5B-0C25D700A101}" type="pres">
      <dgm:prSet presAssocID="{168273D9-4B8E-4580-A693-7B7B56CBE565}" presName="FiveNodes_3_text" presStyleLbl="node1" presStyleIdx="4" presStyleCnt="5">
        <dgm:presLayoutVars>
          <dgm:bulletEnabled val="1"/>
        </dgm:presLayoutVars>
      </dgm:prSet>
      <dgm:spPr/>
    </dgm:pt>
    <dgm:pt modelId="{E6B50214-9435-48C2-9C22-D0E84B064DBD}" type="pres">
      <dgm:prSet presAssocID="{168273D9-4B8E-4580-A693-7B7B56CBE565}" presName="FiveNodes_4_text" presStyleLbl="node1" presStyleIdx="4" presStyleCnt="5">
        <dgm:presLayoutVars>
          <dgm:bulletEnabled val="1"/>
        </dgm:presLayoutVars>
      </dgm:prSet>
      <dgm:spPr/>
    </dgm:pt>
    <dgm:pt modelId="{C3FF1F24-03E7-4E5A-9609-805A8C3F1EE3}" type="pres">
      <dgm:prSet presAssocID="{168273D9-4B8E-4580-A693-7B7B56CBE565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858F0710-B8B7-4EF9-BF12-5014276DFAE9}" type="presOf" srcId="{1B89B9C1-07C1-4FCA-A5EC-490B252FDC97}" destId="{9AC55ECF-D692-4BD7-9C5B-0C25D700A101}" srcOrd="1" destOrd="0" presId="urn:microsoft.com/office/officeart/2005/8/layout/vProcess5"/>
    <dgm:cxn modelId="{24EBCC21-7C85-4A10-949D-C0504C9B340E}" srcId="{168273D9-4B8E-4580-A693-7B7B56CBE565}" destId="{B3F943DF-1509-426E-97C9-878CAB497C1F}" srcOrd="0" destOrd="0" parTransId="{8CCE31D5-E7FE-4BE3-848E-EFFAC22D0C27}" sibTransId="{21C8A822-B44A-4D08-8313-7CC89CEC8B99}"/>
    <dgm:cxn modelId="{1FF92128-C69B-4C0A-AAE4-6ECF02DD89A1}" srcId="{168273D9-4B8E-4580-A693-7B7B56CBE565}" destId="{1B89B9C1-07C1-4FCA-A5EC-490B252FDC97}" srcOrd="2" destOrd="0" parTransId="{794F5754-2FB5-44FD-8A9F-8784D31B8DC8}" sibTransId="{F5A001CB-043A-48EA-8A04-57BAE3B5E003}"/>
    <dgm:cxn modelId="{0F04E630-0748-44A4-BFCE-32181A979EA8}" type="presOf" srcId="{21C8A822-B44A-4D08-8313-7CC89CEC8B99}" destId="{A4694B9A-7061-41B2-9E91-C59FF27929D1}" srcOrd="0" destOrd="0" presId="urn:microsoft.com/office/officeart/2005/8/layout/vProcess5"/>
    <dgm:cxn modelId="{D463A63C-2BE7-4BC0-B202-BF574E3053CD}" type="presOf" srcId="{582FEC3F-DA37-4144-977B-C99CBDDE706A}" destId="{B07B3E6F-85F6-484B-B635-B1C2A74681DC}" srcOrd="0" destOrd="0" presId="urn:microsoft.com/office/officeart/2005/8/layout/vProcess5"/>
    <dgm:cxn modelId="{3F8A1740-AEF9-4969-9418-61942FE153F3}" type="presOf" srcId="{0EDCFB9B-1026-4184-BC53-C60E90BCB361}" destId="{1225F616-6DBD-402A-A479-814C59FA25B5}" srcOrd="1" destOrd="0" presId="urn:microsoft.com/office/officeart/2005/8/layout/vProcess5"/>
    <dgm:cxn modelId="{B0E5E440-A79D-4529-9DD7-DA29A84789E7}" srcId="{168273D9-4B8E-4580-A693-7B7B56CBE565}" destId="{0EDCFB9B-1026-4184-BC53-C60E90BCB361}" srcOrd="1" destOrd="0" parTransId="{4AEE6740-16CC-4227-B23B-149A1D080BFF}" sibTransId="{582FEC3F-DA37-4144-977B-C99CBDDE706A}"/>
    <dgm:cxn modelId="{92AACA5F-F1D5-43E3-96F5-82F46CE72D6A}" type="presOf" srcId="{168273D9-4B8E-4580-A693-7B7B56CBE565}" destId="{1365EF2B-18DF-42E6-93A0-3D2E76D2F145}" srcOrd="0" destOrd="0" presId="urn:microsoft.com/office/officeart/2005/8/layout/vProcess5"/>
    <dgm:cxn modelId="{FA823762-0714-4B0A-883F-DB010F60B9FE}" type="presOf" srcId="{B3F943DF-1509-426E-97C9-878CAB497C1F}" destId="{73507BC2-8531-40D0-A11D-99E506D46CC8}" srcOrd="1" destOrd="0" presId="urn:microsoft.com/office/officeart/2005/8/layout/vProcess5"/>
    <dgm:cxn modelId="{56ABD067-6856-411E-830C-BF9C75BB743E}" type="presOf" srcId="{F5A001CB-043A-48EA-8A04-57BAE3B5E003}" destId="{C158BAC9-5CDA-4572-AF00-F5150A62050B}" srcOrd="0" destOrd="0" presId="urn:microsoft.com/office/officeart/2005/8/layout/vProcess5"/>
    <dgm:cxn modelId="{D8BC4768-4557-45D7-BB0C-C6C76A66AEAB}" type="presOf" srcId="{8E265BDA-8C9B-4243-9804-F5B4E4872DDA}" destId="{C3FF1F24-03E7-4E5A-9609-805A8C3F1EE3}" srcOrd="1" destOrd="0" presId="urn:microsoft.com/office/officeart/2005/8/layout/vProcess5"/>
    <dgm:cxn modelId="{F4CF5E4B-63CE-4A65-BF41-A29AD6CE136E}" type="presOf" srcId="{B3F943DF-1509-426E-97C9-878CAB497C1F}" destId="{B2F3C34C-1300-4787-B48F-2150C296F855}" srcOrd="0" destOrd="0" presId="urn:microsoft.com/office/officeart/2005/8/layout/vProcess5"/>
    <dgm:cxn modelId="{40B31874-20BC-493B-8422-A1C2E5FF66BA}" srcId="{168273D9-4B8E-4580-A693-7B7B56CBE565}" destId="{C96E3C63-568F-4AA3-9A57-F97AE68BB8E5}" srcOrd="3" destOrd="0" parTransId="{9DD586A5-9BCD-47D6-8CE5-D541D1FC636A}" sibTransId="{2D866729-411A-4560-8A7E-FD45C206F5BB}"/>
    <dgm:cxn modelId="{0FEC0480-22B1-45F5-838A-B3959CAD5ECD}" type="presOf" srcId="{C96E3C63-568F-4AA3-9A57-F97AE68BB8E5}" destId="{C68EF16C-8583-4CE2-8DF2-16A0C8B03B83}" srcOrd="0" destOrd="0" presId="urn:microsoft.com/office/officeart/2005/8/layout/vProcess5"/>
    <dgm:cxn modelId="{4B8A5188-DE2E-465C-8B7D-EAD857941BF9}" type="presOf" srcId="{2D866729-411A-4560-8A7E-FD45C206F5BB}" destId="{7E79286D-7EC5-45ED-B554-7DD8BBCE821C}" srcOrd="0" destOrd="0" presId="urn:microsoft.com/office/officeart/2005/8/layout/vProcess5"/>
    <dgm:cxn modelId="{2CA6DC9A-275D-4F97-8458-31397CEF4018}" type="presOf" srcId="{C96E3C63-568F-4AA3-9A57-F97AE68BB8E5}" destId="{E6B50214-9435-48C2-9C22-D0E84B064DBD}" srcOrd="1" destOrd="0" presId="urn:microsoft.com/office/officeart/2005/8/layout/vProcess5"/>
    <dgm:cxn modelId="{34168E9C-3D80-4937-B8C3-91E5485D9EFA}" srcId="{168273D9-4B8E-4580-A693-7B7B56CBE565}" destId="{8E265BDA-8C9B-4243-9804-F5B4E4872DDA}" srcOrd="4" destOrd="0" parTransId="{27856210-6BF6-4568-BC2F-F850F4F12F7A}" sibTransId="{4C225303-98D4-4A5D-8228-67562134D294}"/>
    <dgm:cxn modelId="{40041CCC-32FB-41A9-88CD-1F1B5BACC90B}" type="presOf" srcId="{0EDCFB9B-1026-4184-BC53-C60E90BCB361}" destId="{474DEBC8-A97C-46FA-A93B-D3958F6D7E2A}" srcOrd="0" destOrd="0" presId="urn:microsoft.com/office/officeart/2005/8/layout/vProcess5"/>
    <dgm:cxn modelId="{3EDA51D8-F3B9-4A45-83BF-FD9A94C9C14C}" type="presOf" srcId="{8E265BDA-8C9B-4243-9804-F5B4E4872DDA}" destId="{8EC3EDDF-1DD2-43DB-8705-15FE1A34232A}" srcOrd="0" destOrd="0" presId="urn:microsoft.com/office/officeart/2005/8/layout/vProcess5"/>
    <dgm:cxn modelId="{388F3EDC-6F80-4A69-8791-8840F1AC859C}" type="presOf" srcId="{1B89B9C1-07C1-4FCA-A5EC-490B252FDC97}" destId="{463613C6-D506-49C7-A937-DD45D09AE453}" srcOrd="0" destOrd="0" presId="urn:microsoft.com/office/officeart/2005/8/layout/vProcess5"/>
    <dgm:cxn modelId="{7AA241E6-0B27-4E37-9F22-D7591222493D}" type="presParOf" srcId="{1365EF2B-18DF-42E6-93A0-3D2E76D2F145}" destId="{EC4D6DD9-9B2F-4AF4-9879-1ABB01E4BBA2}" srcOrd="0" destOrd="0" presId="urn:microsoft.com/office/officeart/2005/8/layout/vProcess5"/>
    <dgm:cxn modelId="{8F8B7D38-0E7E-4637-9F1D-D1E04120248E}" type="presParOf" srcId="{1365EF2B-18DF-42E6-93A0-3D2E76D2F145}" destId="{B2F3C34C-1300-4787-B48F-2150C296F855}" srcOrd="1" destOrd="0" presId="urn:microsoft.com/office/officeart/2005/8/layout/vProcess5"/>
    <dgm:cxn modelId="{555B809F-2BFF-463F-A2FB-8E0C4B1D0638}" type="presParOf" srcId="{1365EF2B-18DF-42E6-93A0-3D2E76D2F145}" destId="{474DEBC8-A97C-46FA-A93B-D3958F6D7E2A}" srcOrd="2" destOrd="0" presId="urn:microsoft.com/office/officeart/2005/8/layout/vProcess5"/>
    <dgm:cxn modelId="{7928F4CF-9E57-46AA-983F-24CAA228124D}" type="presParOf" srcId="{1365EF2B-18DF-42E6-93A0-3D2E76D2F145}" destId="{463613C6-D506-49C7-A937-DD45D09AE453}" srcOrd="3" destOrd="0" presId="urn:microsoft.com/office/officeart/2005/8/layout/vProcess5"/>
    <dgm:cxn modelId="{05BC1956-28AB-4A08-A42F-A7D557640F72}" type="presParOf" srcId="{1365EF2B-18DF-42E6-93A0-3D2E76D2F145}" destId="{C68EF16C-8583-4CE2-8DF2-16A0C8B03B83}" srcOrd="4" destOrd="0" presId="urn:microsoft.com/office/officeart/2005/8/layout/vProcess5"/>
    <dgm:cxn modelId="{71B5B58A-D0AD-4AFF-8634-0C7ECA722351}" type="presParOf" srcId="{1365EF2B-18DF-42E6-93A0-3D2E76D2F145}" destId="{8EC3EDDF-1DD2-43DB-8705-15FE1A34232A}" srcOrd="5" destOrd="0" presId="urn:microsoft.com/office/officeart/2005/8/layout/vProcess5"/>
    <dgm:cxn modelId="{21E71BC0-F485-485F-B2F8-15650C8849DE}" type="presParOf" srcId="{1365EF2B-18DF-42E6-93A0-3D2E76D2F145}" destId="{A4694B9A-7061-41B2-9E91-C59FF27929D1}" srcOrd="6" destOrd="0" presId="urn:microsoft.com/office/officeart/2005/8/layout/vProcess5"/>
    <dgm:cxn modelId="{99244BAF-4D84-45D9-B2F8-690F35EBA925}" type="presParOf" srcId="{1365EF2B-18DF-42E6-93A0-3D2E76D2F145}" destId="{B07B3E6F-85F6-484B-B635-B1C2A74681DC}" srcOrd="7" destOrd="0" presId="urn:microsoft.com/office/officeart/2005/8/layout/vProcess5"/>
    <dgm:cxn modelId="{7519C9D6-5A40-4C01-8F50-13266E8C4153}" type="presParOf" srcId="{1365EF2B-18DF-42E6-93A0-3D2E76D2F145}" destId="{C158BAC9-5CDA-4572-AF00-F5150A62050B}" srcOrd="8" destOrd="0" presId="urn:microsoft.com/office/officeart/2005/8/layout/vProcess5"/>
    <dgm:cxn modelId="{2D963ACC-25D2-4B95-A9EA-E3C7F40BCF5B}" type="presParOf" srcId="{1365EF2B-18DF-42E6-93A0-3D2E76D2F145}" destId="{7E79286D-7EC5-45ED-B554-7DD8BBCE821C}" srcOrd="9" destOrd="0" presId="urn:microsoft.com/office/officeart/2005/8/layout/vProcess5"/>
    <dgm:cxn modelId="{A2EA00EE-A371-4C5C-9012-C685E87CE6C2}" type="presParOf" srcId="{1365EF2B-18DF-42E6-93A0-3D2E76D2F145}" destId="{73507BC2-8531-40D0-A11D-99E506D46CC8}" srcOrd="10" destOrd="0" presId="urn:microsoft.com/office/officeart/2005/8/layout/vProcess5"/>
    <dgm:cxn modelId="{D8CF3907-DB49-44F2-B99F-64D919804701}" type="presParOf" srcId="{1365EF2B-18DF-42E6-93A0-3D2E76D2F145}" destId="{1225F616-6DBD-402A-A479-814C59FA25B5}" srcOrd="11" destOrd="0" presId="urn:microsoft.com/office/officeart/2005/8/layout/vProcess5"/>
    <dgm:cxn modelId="{300D3BD4-56DB-44C7-A011-13A88AAB2A79}" type="presParOf" srcId="{1365EF2B-18DF-42E6-93A0-3D2E76D2F145}" destId="{9AC55ECF-D692-4BD7-9C5B-0C25D700A101}" srcOrd="12" destOrd="0" presId="urn:microsoft.com/office/officeart/2005/8/layout/vProcess5"/>
    <dgm:cxn modelId="{B7934B18-DB74-41B0-B34D-7ACF51A5CD01}" type="presParOf" srcId="{1365EF2B-18DF-42E6-93A0-3D2E76D2F145}" destId="{E6B50214-9435-48C2-9C22-D0E84B064DBD}" srcOrd="13" destOrd="0" presId="urn:microsoft.com/office/officeart/2005/8/layout/vProcess5"/>
    <dgm:cxn modelId="{6347E569-9FCB-4021-A525-2C876A5DCE7F}" type="presParOf" srcId="{1365EF2B-18DF-42E6-93A0-3D2E76D2F145}" destId="{C3FF1F24-03E7-4E5A-9609-805A8C3F1EE3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18959D-E4DD-4A1C-B923-AE314EE3F430}">
      <dsp:nvSpPr>
        <dsp:cNvPr id="0" name=""/>
        <dsp:cNvSpPr/>
      </dsp:nvSpPr>
      <dsp:spPr>
        <a:xfrm>
          <a:off x="4665" y="1822110"/>
          <a:ext cx="2715964" cy="1086385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/>
            <a:t>Daniel </a:t>
          </a:r>
          <a:r>
            <a:rPr lang="en-US" sz="2400" b="1" kern="1200" err="1"/>
            <a:t>Zuemui</a:t>
          </a:r>
          <a:r>
            <a:rPr lang="en-US" sz="2400" b="1" kern="1200"/>
            <a:t> -109376</a:t>
          </a:r>
          <a:endParaRPr lang="en-US" sz="2400" kern="1200"/>
        </a:p>
      </dsp:txBody>
      <dsp:txXfrm>
        <a:off x="547858" y="1822110"/>
        <a:ext cx="1629579" cy="1086385"/>
      </dsp:txXfrm>
    </dsp:sp>
    <dsp:sp modelId="{922F8A99-D75E-4472-9B5C-EA11DC374AA3}">
      <dsp:nvSpPr>
        <dsp:cNvPr id="0" name=""/>
        <dsp:cNvSpPr/>
      </dsp:nvSpPr>
      <dsp:spPr>
        <a:xfrm>
          <a:off x="2449033" y="1822110"/>
          <a:ext cx="2715964" cy="1086385"/>
        </a:xfrm>
        <a:prstGeom prst="chevron">
          <a:avLst/>
        </a:prstGeom>
        <a:solidFill>
          <a:schemeClr val="accent2">
            <a:hueOff val="151055"/>
            <a:satOff val="-15998"/>
            <a:lumOff val="-392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/>
            <a:t>Dawit </a:t>
          </a:r>
          <a:r>
            <a:rPr lang="en-US" sz="2400" b="1" kern="1200" err="1"/>
            <a:t>Mebrahtu</a:t>
          </a:r>
          <a:r>
            <a:rPr lang="en-US" sz="2400" b="1" kern="1200"/>
            <a:t> -986826</a:t>
          </a:r>
          <a:endParaRPr lang="en-US" sz="2400" kern="1200"/>
        </a:p>
      </dsp:txBody>
      <dsp:txXfrm>
        <a:off x="2992226" y="1822110"/>
        <a:ext cx="1629579" cy="1086385"/>
      </dsp:txXfrm>
    </dsp:sp>
    <dsp:sp modelId="{481DD53B-5A44-41BE-AC9D-AD066CE605AF}">
      <dsp:nvSpPr>
        <dsp:cNvPr id="0" name=""/>
        <dsp:cNvSpPr/>
      </dsp:nvSpPr>
      <dsp:spPr>
        <a:xfrm>
          <a:off x="4893401" y="1822110"/>
          <a:ext cx="2715964" cy="1086385"/>
        </a:xfrm>
        <a:prstGeom prst="chevron">
          <a:avLst/>
        </a:prstGeom>
        <a:solidFill>
          <a:schemeClr val="accent2">
            <a:hueOff val="302110"/>
            <a:satOff val="-31995"/>
            <a:lumOff val="-784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err="1"/>
            <a:t>Henok</a:t>
          </a:r>
          <a:r>
            <a:rPr lang="en-US" sz="2400" b="1" kern="1200"/>
            <a:t> Solomon -986506</a:t>
          </a:r>
          <a:endParaRPr lang="en-US" sz="2400" kern="1200"/>
        </a:p>
      </dsp:txBody>
      <dsp:txXfrm>
        <a:off x="5436594" y="1822110"/>
        <a:ext cx="1629579" cy="1086385"/>
      </dsp:txXfrm>
    </dsp:sp>
    <dsp:sp modelId="{C4A716C6-8642-4D49-A6D3-AD3BA904FEB1}">
      <dsp:nvSpPr>
        <dsp:cNvPr id="0" name=""/>
        <dsp:cNvSpPr/>
      </dsp:nvSpPr>
      <dsp:spPr>
        <a:xfrm>
          <a:off x="7337769" y="1822110"/>
          <a:ext cx="2715964" cy="1086385"/>
        </a:xfrm>
        <a:prstGeom prst="chevron">
          <a:avLst/>
        </a:prstGeom>
        <a:solidFill>
          <a:schemeClr val="accent2">
            <a:hueOff val="453165"/>
            <a:satOff val="-47993"/>
            <a:lumOff val="-117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err="1"/>
            <a:t>Redae</a:t>
          </a:r>
          <a:r>
            <a:rPr lang="en-US" sz="2400" b="1" kern="1200"/>
            <a:t> Mengsteab -109371</a:t>
          </a:r>
          <a:endParaRPr lang="en-US" sz="2400" kern="1200"/>
        </a:p>
      </dsp:txBody>
      <dsp:txXfrm>
        <a:off x="7880962" y="1822110"/>
        <a:ext cx="1629579" cy="10863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4379A-3E34-4C27-A48A-5C0AC7DD2A6F}">
      <dsp:nvSpPr>
        <dsp:cNvPr id="0" name=""/>
        <dsp:cNvSpPr/>
      </dsp:nvSpPr>
      <dsp:spPr>
        <a:xfrm>
          <a:off x="0" y="0"/>
          <a:ext cx="7744967" cy="77966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rgbClr val="000000"/>
              </a:solidFill>
              <a:latin typeface="Century Gothic"/>
            </a:rPr>
            <a:t>                                  </a:t>
          </a:r>
          <a:r>
            <a:rPr lang="en-US" sz="2000" b="1" kern="1200">
              <a:solidFill>
                <a:srgbClr val="000000"/>
              </a:solidFill>
              <a:latin typeface="Algerian"/>
            </a:rPr>
            <a:t>Customer</a:t>
          </a:r>
        </a:p>
      </dsp:txBody>
      <dsp:txXfrm>
        <a:off x="22836" y="22836"/>
        <a:ext cx="6812428" cy="733991"/>
      </dsp:txXfrm>
    </dsp:sp>
    <dsp:sp modelId="{9C4DC2A0-8567-42E1-AC47-EA4966561455}">
      <dsp:nvSpPr>
        <dsp:cNvPr id="0" name=""/>
        <dsp:cNvSpPr/>
      </dsp:nvSpPr>
      <dsp:spPr>
        <a:xfrm>
          <a:off x="578358" y="887950"/>
          <a:ext cx="7744967" cy="779663"/>
        </a:xfrm>
        <a:prstGeom prst="roundRect">
          <a:avLst>
            <a:gd name="adj" fmla="val 10000"/>
          </a:avLst>
        </a:prstGeom>
        <a:solidFill>
          <a:schemeClr val="accent2">
            <a:hueOff val="113291"/>
            <a:satOff val="-11998"/>
            <a:lumOff val="-294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rgbClr val="000000"/>
              </a:solidFill>
              <a:latin typeface="Century Gothic"/>
            </a:rPr>
            <a:t>Can create an account if he not yet has one.</a:t>
          </a:r>
        </a:p>
      </dsp:txBody>
      <dsp:txXfrm>
        <a:off x="601194" y="910786"/>
        <a:ext cx="6614156" cy="733991"/>
      </dsp:txXfrm>
    </dsp:sp>
    <dsp:sp modelId="{C52FF9E1-6A78-4B2F-8C2E-A8B85D2F4CFB}">
      <dsp:nvSpPr>
        <dsp:cNvPr id="0" name=""/>
        <dsp:cNvSpPr/>
      </dsp:nvSpPr>
      <dsp:spPr>
        <a:xfrm>
          <a:off x="1156716" y="1775900"/>
          <a:ext cx="7744967" cy="779663"/>
        </a:xfrm>
        <a:prstGeom prst="roundRect">
          <a:avLst>
            <a:gd name="adj" fmla="val 10000"/>
          </a:avLst>
        </a:prstGeom>
        <a:solidFill>
          <a:schemeClr val="accent2">
            <a:hueOff val="226582"/>
            <a:satOff val="-23996"/>
            <a:lumOff val="-588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rgbClr val="000000"/>
              </a:solidFill>
              <a:latin typeface="Century Gothic"/>
            </a:rPr>
            <a:t>Will require to login to the system.</a:t>
          </a:r>
        </a:p>
      </dsp:txBody>
      <dsp:txXfrm>
        <a:off x="1179552" y="1798736"/>
        <a:ext cx="6614156" cy="733991"/>
      </dsp:txXfrm>
    </dsp:sp>
    <dsp:sp modelId="{CD0603B7-8959-4F00-AA92-8060F0A49840}">
      <dsp:nvSpPr>
        <dsp:cNvPr id="0" name=""/>
        <dsp:cNvSpPr/>
      </dsp:nvSpPr>
      <dsp:spPr>
        <a:xfrm>
          <a:off x="1735073" y="2663850"/>
          <a:ext cx="7744967" cy="779663"/>
        </a:xfrm>
        <a:prstGeom prst="roundRect">
          <a:avLst>
            <a:gd name="adj" fmla="val 10000"/>
          </a:avLst>
        </a:prstGeom>
        <a:solidFill>
          <a:schemeClr val="accent2">
            <a:hueOff val="339874"/>
            <a:satOff val="-35995"/>
            <a:lumOff val="-882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rgbClr val="000000"/>
              </a:solidFill>
              <a:latin typeface="Century Gothic"/>
            </a:rPr>
            <a:t>Can browse through the product catalog and add items(products)  to Cart.               </a:t>
          </a:r>
        </a:p>
      </dsp:txBody>
      <dsp:txXfrm>
        <a:off x="1757909" y="2686686"/>
        <a:ext cx="6614156" cy="733991"/>
      </dsp:txXfrm>
    </dsp:sp>
    <dsp:sp modelId="{B0C8BDAA-294F-40C4-8330-67321CD2588E}">
      <dsp:nvSpPr>
        <dsp:cNvPr id="0" name=""/>
        <dsp:cNvSpPr/>
      </dsp:nvSpPr>
      <dsp:spPr>
        <a:xfrm>
          <a:off x="2313432" y="3551800"/>
          <a:ext cx="7744967" cy="779663"/>
        </a:xfrm>
        <a:prstGeom prst="roundRect">
          <a:avLst>
            <a:gd name="adj" fmla="val 10000"/>
          </a:avLst>
        </a:prstGeom>
        <a:solidFill>
          <a:schemeClr val="accent2">
            <a:hueOff val="453165"/>
            <a:satOff val="-47993"/>
            <a:lumOff val="-117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rgbClr val="000000"/>
              </a:solidFill>
              <a:latin typeface="Century Gothic"/>
            </a:rPr>
            <a:t>Can proceed to check-out as long as his shopping cart is not Empty.</a:t>
          </a:r>
        </a:p>
      </dsp:txBody>
      <dsp:txXfrm>
        <a:off x="2336268" y="3574636"/>
        <a:ext cx="6614156" cy="733991"/>
      </dsp:txXfrm>
    </dsp:sp>
    <dsp:sp modelId="{C6B23024-46FC-4321-898F-700E63E2B2E5}">
      <dsp:nvSpPr>
        <dsp:cNvPr id="0" name=""/>
        <dsp:cNvSpPr/>
      </dsp:nvSpPr>
      <dsp:spPr>
        <a:xfrm>
          <a:off x="7238186" y="569587"/>
          <a:ext cx="506781" cy="50678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7352212" y="569587"/>
        <a:ext cx="278729" cy="381353"/>
      </dsp:txXfrm>
    </dsp:sp>
    <dsp:sp modelId="{D308FBF2-6629-49CE-BDC7-550115832EA1}">
      <dsp:nvSpPr>
        <dsp:cNvPr id="0" name=""/>
        <dsp:cNvSpPr/>
      </dsp:nvSpPr>
      <dsp:spPr>
        <a:xfrm>
          <a:off x="7816544" y="1457537"/>
          <a:ext cx="506781" cy="50678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309552"/>
            <a:satOff val="-13952"/>
            <a:lumOff val="-985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309552"/>
              <a:satOff val="-13952"/>
              <a:lumOff val="-98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7930570" y="1457537"/>
        <a:ext cx="278729" cy="381353"/>
      </dsp:txXfrm>
    </dsp:sp>
    <dsp:sp modelId="{4E541EFD-76A6-43C1-A3EA-A255B022AE72}">
      <dsp:nvSpPr>
        <dsp:cNvPr id="0" name=""/>
        <dsp:cNvSpPr/>
      </dsp:nvSpPr>
      <dsp:spPr>
        <a:xfrm>
          <a:off x="8394902" y="2332493"/>
          <a:ext cx="506781" cy="50678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619104"/>
            <a:satOff val="-27904"/>
            <a:lumOff val="-1969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619104"/>
              <a:satOff val="-27904"/>
              <a:lumOff val="-196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8508928" y="2332493"/>
        <a:ext cx="278729" cy="381353"/>
      </dsp:txXfrm>
    </dsp:sp>
    <dsp:sp modelId="{D2F23851-31F8-46D5-A62D-85851413E9F7}">
      <dsp:nvSpPr>
        <dsp:cNvPr id="0" name=""/>
        <dsp:cNvSpPr/>
      </dsp:nvSpPr>
      <dsp:spPr>
        <a:xfrm>
          <a:off x="8973260" y="3229106"/>
          <a:ext cx="506781" cy="50678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928656"/>
            <a:satOff val="-41856"/>
            <a:lumOff val="-2954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928656"/>
              <a:satOff val="-41856"/>
              <a:lumOff val="-295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9087286" y="3229106"/>
        <a:ext cx="278729" cy="38135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DA2B21-D21C-41DE-84EF-79114B6AFAAF}">
      <dsp:nvSpPr>
        <dsp:cNvPr id="0" name=""/>
        <dsp:cNvSpPr/>
      </dsp:nvSpPr>
      <dsp:spPr>
        <a:xfrm>
          <a:off x="0" y="0"/>
          <a:ext cx="8046720" cy="93429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>
              <a:solidFill>
                <a:srgbClr val="000000"/>
              </a:solidFill>
            </a:rPr>
            <a:t>                           </a:t>
          </a:r>
          <a:r>
            <a:rPr lang="en-US" sz="2400" b="1" kern="1200">
              <a:solidFill>
                <a:srgbClr val="000000"/>
              </a:solidFill>
              <a:latin typeface="Algerian"/>
            </a:rPr>
            <a:t>Seller</a:t>
          </a:r>
          <a:endParaRPr lang="en-US" sz="2400" b="1" kern="1200">
            <a:solidFill>
              <a:srgbClr val="010000"/>
            </a:solidFill>
            <a:latin typeface="Algerian"/>
          </a:endParaRPr>
        </a:p>
      </dsp:txBody>
      <dsp:txXfrm>
        <a:off x="27365" y="27365"/>
        <a:ext cx="6959593" cy="879565"/>
      </dsp:txXfrm>
    </dsp:sp>
    <dsp:sp modelId="{476B47B6-F7AC-45D0-AB81-9447DC9F60F7}">
      <dsp:nvSpPr>
        <dsp:cNvPr id="0" name=""/>
        <dsp:cNvSpPr/>
      </dsp:nvSpPr>
      <dsp:spPr>
        <a:xfrm>
          <a:off x="673912" y="1104167"/>
          <a:ext cx="8046720" cy="934295"/>
        </a:xfrm>
        <a:prstGeom prst="roundRect">
          <a:avLst>
            <a:gd name="adj" fmla="val 10000"/>
          </a:avLst>
        </a:prstGeom>
        <a:solidFill>
          <a:schemeClr val="accent2">
            <a:hueOff val="151055"/>
            <a:satOff val="-15998"/>
            <a:lumOff val="-392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Will require to login to the system.</a:t>
          </a:r>
          <a:endParaRPr lang="en-US" sz="2400" kern="1200">
            <a:solidFill>
              <a:srgbClr val="010000"/>
            </a:solidFill>
            <a:latin typeface="Century Gothic"/>
          </a:endParaRPr>
        </a:p>
      </dsp:txBody>
      <dsp:txXfrm>
        <a:off x="701277" y="1131532"/>
        <a:ext cx="6710785" cy="879565"/>
      </dsp:txXfrm>
    </dsp:sp>
    <dsp:sp modelId="{F36F7ED6-CB14-49A6-99FD-0EC02E32908F}">
      <dsp:nvSpPr>
        <dsp:cNvPr id="0" name=""/>
        <dsp:cNvSpPr/>
      </dsp:nvSpPr>
      <dsp:spPr>
        <a:xfrm>
          <a:off x="1337767" y="2208334"/>
          <a:ext cx="8046720" cy="934295"/>
        </a:xfrm>
        <a:prstGeom prst="roundRect">
          <a:avLst>
            <a:gd name="adj" fmla="val 10000"/>
          </a:avLst>
        </a:prstGeom>
        <a:solidFill>
          <a:schemeClr val="accent2">
            <a:hueOff val="302110"/>
            <a:satOff val="-31995"/>
            <a:lumOff val="-784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Can easily browse through the catalog and places his product accordingly</a:t>
          </a:r>
          <a:endParaRPr lang="en-US" sz="2400" kern="1200">
            <a:solidFill>
              <a:srgbClr val="010000"/>
            </a:solidFill>
            <a:latin typeface="Century Gothic"/>
          </a:endParaRPr>
        </a:p>
      </dsp:txBody>
      <dsp:txXfrm>
        <a:off x="1365132" y="2235699"/>
        <a:ext cx="6720843" cy="879565"/>
      </dsp:txXfrm>
    </dsp:sp>
    <dsp:sp modelId="{13DB9DCD-5564-4C6E-A92C-8EC607876E1B}">
      <dsp:nvSpPr>
        <dsp:cNvPr id="0" name=""/>
        <dsp:cNvSpPr/>
      </dsp:nvSpPr>
      <dsp:spPr>
        <a:xfrm>
          <a:off x="2011680" y="3312502"/>
          <a:ext cx="8046720" cy="934295"/>
        </a:xfrm>
        <a:prstGeom prst="roundRect">
          <a:avLst>
            <a:gd name="adj" fmla="val 10000"/>
          </a:avLst>
        </a:prstGeom>
        <a:solidFill>
          <a:schemeClr val="accent2">
            <a:hueOff val="453165"/>
            <a:satOff val="-47993"/>
            <a:lumOff val="-117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Can remove and update item quantity </a:t>
          </a:r>
        </a:p>
      </dsp:txBody>
      <dsp:txXfrm>
        <a:off x="2039045" y="3339867"/>
        <a:ext cx="6710785" cy="879565"/>
      </dsp:txXfrm>
    </dsp:sp>
    <dsp:sp modelId="{C5B17699-EFCB-42B2-B708-3133A946AD26}">
      <dsp:nvSpPr>
        <dsp:cNvPr id="0" name=""/>
        <dsp:cNvSpPr/>
      </dsp:nvSpPr>
      <dsp:spPr>
        <a:xfrm>
          <a:off x="7439427" y="715585"/>
          <a:ext cx="607292" cy="607292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7576068" y="715585"/>
        <a:ext cx="334010" cy="456987"/>
      </dsp:txXfrm>
    </dsp:sp>
    <dsp:sp modelId="{70C4F3FD-6F0D-40B3-B9B1-3CA9657908BD}">
      <dsp:nvSpPr>
        <dsp:cNvPr id="0" name=""/>
        <dsp:cNvSpPr/>
      </dsp:nvSpPr>
      <dsp:spPr>
        <a:xfrm>
          <a:off x="8113340" y="1819752"/>
          <a:ext cx="607292" cy="607292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464328"/>
            <a:satOff val="-20928"/>
            <a:lumOff val="-1477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464328"/>
              <a:satOff val="-20928"/>
              <a:lumOff val="-14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8249981" y="1819752"/>
        <a:ext cx="334010" cy="456987"/>
      </dsp:txXfrm>
    </dsp:sp>
    <dsp:sp modelId="{0EA07B52-F260-4309-86B0-4B04AF218441}">
      <dsp:nvSpPr>
        <dsp:cNvPr id="0" name=""/>
        <dsp:cNvSpPr/>
      </dsp:nvSpPr>
      <dsp:spPr>
        <a:xfrm>
          <a:off x="8777195" y="2923920"/>
          <a:ext cx="607292" cy="607292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928656"/>
            <a:satOff val="-41856"/>
            <a:lumOff val="-2954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928656"/>
              <a:satOff val="-41856"/>
              <a:lumOff val="-295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8913836" y="2923920"/>
        <a:ext cx="334010" cy="45698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F3C34C-1300-4787-B48F-2150C296F855}">
      <dsp:nvSpPr>
        <dsp:cNvPr id="0" name=""/>
        <dsp:cNvSpPr/>
      </dsp:nvSpPr>
      <dsp:spPr>
        <a:xfrm>
          <a:off x="0" y="0"/>
          <a:ext cx="7744967" cy="89069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>
              <a:solidFill>
                <a:srgbClr val="000000"/>
              </a:solidFill>
              <a:latin typeface="Algerian"/>
            </a:rPr>
            <a:t>                            Admin</a:t>
          </a:r>
          <a:endParaRPr lang="en-US" sz="2800" b="1" kern="1200">
            <a:solidFill>
              <a:srgbClr val="010000"/>
            </a:solidFill>
            <a:latin typeface="Algerian"/>
          </a:endParaRPr>
        </a:p>
      </dsp:txBody>
      <dsp:txXfrm>
        <a:off x="26088" y="26088"/>
        <a:ext cx="6679623" cy="838521"/>
      </dsp:txXfrm>
    </dsp:sp>
    <dsp:sp modelId="{474DEBC8-A97C-46FA-A93B-D3958F6D7E2A}">
      <dsp:nvSpPr>
        <dsp:cNvPr id="0" name=""/>
        <dsp:cNvSpPr/>
      </dsp:nvSpPr>
      <dsp:spPr>
        <a:xfrm>
          <a:off x="578358" y="1014405"/>
          <a:ext cx="7744967" cy="890697"/>
        </a:xfrm>
        <a:prstGeom prst="roundRect">
          <a:avLst>
            <a:gd name="adj" fmla="val 10000"/>
          </a:avLst>
        </a:prstGeom>
        <a:solidFill>
          <a:schemeClr val="accent2">
            <a:hueOff val="113291"/>
            <a:satOff val="-11998"/>
            <a:lumOff val="-294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solidFill>
                <a:srgbClr val="000000"/>
              </a:solidFill>
              <a:latin typeface="Century Gothic"/>
            </a:rPr>
            <a:t>-Control over the seller &amp; buyer activity</a:t>
          </a:r>
          <a:endParaRPr lang="en-US" sz="2800" b="1" kern="1200">
            <a:solidFill>
              <a:srgbClr val="010000"/>
            </a:solidFill>
            <a:latin typeface="Century Gothic"/>
          </a:endParaRPr>
        </a:p>
      </dsp:txBody>
      <dsp:txXfrm>
        <a:off x="604446" y="1040493"/>
        <a:ext cx="6535480" cy="838521"/>
      </dsp:txXfrm>
    </dsp:sp>
    <dsp:sp modelId="{463613C6-D506-49C7-A937-DD45D09AE453}">
      <dsp:nvSpPr>
        <dsp:cNvPr id="0" name=""/>
        <dsp:cNvSpPr/>
      </dsp:nvSpPr>
      <dsp:spPr>
        <a:xfrm>
          <a:off x="1156716" y="2028810"/>
          <a:ext cx="7744967" cy="890697"/>
        </a:xfrm>
        <a:prstGeom prst="roundRect">
          <a:avLst>
            <a:gd name="adj" fmla="val 10000"/>
          </a:avLst>
        </a:prstGeom>
        <a:solidFill>
          <a:schemeClr val="accent2">
            <a:hueOff val="226582"/>
            <a:satOff val="-23996"/>
            <a:lumOff val="-588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solidFill>
                <a:srgbClr val="000000"/>
              </a:solidFill>
              <a:latin typeface="Century Gothic"/>
            </a:rPr>
            <a:t>-Creates seller account</a:t>
          </a:r>
          <a:endParaRPr lang="en-US" sz="2800" b="1" kern="1200">
            <a:solidFill>
              <a:srgbClr val="010000"/>
            </a:solidFill>
            <a:latin typeface="Century Gothic"/>
          </a:endParaRPr>
        </a:p>
      </dsp:txBody>
      <dsp:txXfrm>
        <a:off x="1182804" y="2054898"/>
        <a:ext cx="6535480" cy="838521"/>
      </dsp:txXfrm>
    </dsp:sp>
    <dsp:sp modelId="{C68EF16C-8583-4CE2-8DF2-16A0C8B03B83}">
      <dsp:nvSpPr>
        <dsp:cNvPr id="0" name=""/>
        <dsp:cNvSpPr/>
      </dsp:nvSpPr>
      <dsp:spPr>
        <a:xfrm>
          <a:off x="1735073" y="3043216"/>
          <a:ext cx="7744967" cy="890697"/>
        </a:xfrm>
        <a:prstGeom prst="roundRect">
          <a:avLst>
            <a:gd name="adj" fmla="val 10000"/>
          </a:avLst>
        </a:prstGeom>
        <a:solidFill>
          <a:schemeClr val="accent2">
            <a:hueOff val="339874"/>
            <a:satOff val="-35995"/>
            <a:lumOff val="-882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solidFill>
                <a:srgbClr val="000000"/>
              </a:solidFill>
              <a:latin typeface="Century Gothic"/>
            </a:rPr>
            <a:t>-Creates catalog</a:t>
          </a:r>
        </a:p>
      </dsp:txBody>
      <dsp:txXfrm>
        <a:off x="1761161" y="3069304"/>
        <a:ext cx="6535480" cy="838521"/>
      </dsp:txXfrm>
    </dsp:sp>
    <dsp:sp modelId="{8EC3EDDF-1DD2-43DB-8705-15FE1A34232A}">
      <dsp:nvSpPr>
        <dsp:cNvPr id="0" name=""/>
        <dsp:cNvSpPr/>
      </dsp:nvSpPr>
      <dsp:spPr>
        <a:xfrm>
          <a:off x="2313432" y="4057621"/>
          <a:ext cx="7744967" cy="890697"/>
        </a:xfrm>
        <a:prstGeom prst="roundRect">
          <a:avLst>
            <a:gd name="adj" fmla="val 10000"/>
          </a:avLst>
        </a:prstGeom>
        <a:solidFill>
          <a:schemeClr val="accent2">
            <a:hueOff val="453165"/>
            <a:satOff val="-47993"/>
            <a:lumOff val="-117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solidFill>
                <a:srgbClr val="000000"/>
              </a:solidFill>
              <a:latin typeface="Century Gothic"/>
            </a:rPr>
            <a:t>-Provide accessibility to the E-Shoppers app</a:t>
          </a:r>
          <a:endParaRPr lang="en-US" sz="2800" b="1" kern="1200">
            <a:solidFill>
              <a:srgbClr val="000000"/>
            </a:solidFill>
            <a:latin typeface="Century Gothic"/>
          </a:endParaRPr>
        </a:p>
      </dsp:txBody>
      <dsp:txXfrm>
        <a:off x="2339520" y="4083709"/>
        <a:ext cx="6535480" cy="838521"/>
      </dsp:txXfrm>
    </dsp:sp>
    <dsp:sp modelId="{A4694B9A-7061-41B2-9E91-C59FF27929D1}">
      <dsp:nvSpPr>
        <dsp:cNvPr id="0" name=""/>
        <dsp:cNvSpPr/>
      </dsp:nvSpPr>
      <dsp:spPr>
        <a:xfrm>
          <a:off x="7166014" y="650703"/>
          <a:ext cx="578953" cy="57895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7296278" y="650703"/>
        <a:ext cx="318425" cy="435662"/>
      </dsp:txXfrm>
    </dsp:sp>
    <dsp:sp modelId="{B07B3E6F-85F6-484B-B635-B1C2A74681DC}">
      <dsp:nvSpPr>
        <dsp:cNvPr id="0" name=""/>
        <dsp:cNvSpPr/>
      </dsp:nvSpPr>
      <dsp:spPr>
        <a:xfrm>
          <a:off x="7744372" y="1665109"/>
          <a:ext cx="578953" cy="57895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309552"/>
            <a:satOff val="-13952"/>
            <a:lumOff val="-985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309552"/>
              <a:satOff val="-13952"/>
              <a:lumOff val="-98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7874636" y="1665109"/>
        <a:ext cx="318425" cy="435662"/>
      </dsp:txXfrm>
    </dsp:sp>
    <dsp:sp modelId="{C158BAC9-5CDA-4572-AF00-F5150A62050B}">
      <dsp:nvSpPr>
        <dsp:cNvPr id="0" name=""/>
        <dsp:cNvSpPr/>
      </dsp:nvSpPr>
      <dsp:spPr>
        <a:xfrm>
          <a:off x="8322730" y="2664669"/>
          <a:ext cx="578953" cy="57895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619104"/>
            <a:satOff val="-27904"/>
            <a:lumOff val="-1969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619104"/>
              <a:satOff val="-27904"/>
              <a:lumOff val="-196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8452994" y="2664669"/>
        <a:ext cx="318425" cy="435662"/>
      </dsp:txXfrm>
    </dsp:sp>
    <dsp:sp modelId="{7E79286D-7EC5-45ED-B554-7DD8BBCE821C}">
      <dsp:nvSpPr>
        <dsp:cNvPr id="0" name=""/>
        <dsp:cNvSpPr/>
      </dsp:nvSpPr>
      <dsp:spPr>
        <a:xfrm>
          <a:off x="8901088" y="3688971"/>
          <a:ext cx="578953" cy="57895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928656"/>
            <a:satOff val="-41856"/>
            <a:lumOff val="-2954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928656"/>
              <a:satOff val="-41856"/>
              <a:lumOff val="-295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9031352" y="3688971"/>
        <a:ext cx="318425" cy="4356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png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C5F3E-37C9-6E44-8A06-99CD6E0B5241}" type="datetimeFigureOut">
              <a:rPr lang="en-US" smtClean="0"/>
              <a:t>11/22/2018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E7BC9350-2D6D-C744-870A-0BA5A50EB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0116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C5F3E-37C9-6E44-8A06-99CD6E0B5241}" type="datetimeFigureOut">
              <a:rPr lang="en-US" smtClean="0"/>
              <a:t>11/22/2018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7BC9350-2D6D-C744-870A-0BA5A50EB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4181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C5F3E-37C9-6E44-8A06-99CD6E0B5241}" type="datetimeFigureOut">
              <a:rPr lang="en-US" smtClean="0"/>
              <a:t>11/22/2018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7BC9350-2D6D-C744-870A-0BA5A50EB00E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426930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C5F3E-37C9-6E44-8A06-99CD6E0B5241}" type="datetimeFigureOut">
              <a:rPr lang="en-US" smtClean="0"/>
              <a:t>11/22/2018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7BC9350-2D6D-C744-870A-0BA5A50EB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6344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C5F3E-37C9-6E44-8A06-99CD6E0B5241}" type="datetimeFigureOut">
              <a:rPr lang="en-US" smtClean="0"/>
              <a:t>11/22/2018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7BC9350-2D6D-C744-870A-0BA5A50EB00E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185410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C5F3E-37C9-6E44-8A06-99CD6E0B5241}" type="datetimeFigureOut">
              <a:rPr lang="en-US" smtClean="0"/>
              <a:t>11/22/2018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7BC9350-2D6D-C744-870A-0BA5A50EB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299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C5F3E-37C9-6E44-8A06-99CD6E0B5241}" type="datetimeFigureOut">
              <a:rPr lang="en-US" smtClean="0"/>
              <a:t>11/22/2018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C9350-2D6D-C744-870A-0BA5A50EB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7626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C5F3E-37C9-6E44-8A06-99CD6E0B5241}" type="datetimeFigureOut">
              <a:rPr lang="en-US" smtClean="0"/>
              <a:t>11/22/2018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C9350-2D6D-C744-870A-0BA5A50EB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8134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C5F3E-37C9-6E44-8A06-99CD6E0B5241}" type="datetimeFigureOut">
              <a:rPr lang="en-US" smtClean="0"/>
              <a:t>11/22/2018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C9350-2D6D-C744-870A-0BA5A50EB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7283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C5F3E-37C9-6E44-8A06-99CD6E0B5241}" type="datetimeFigureOut">
              <a:rPr lang="en-US" smtClean="0"/>
              <a:t>11/22/2018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7BC9350-2D6D-C744-870A-0BA5A50EB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9790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C5F3E-37C9-6E44-8A06-99CD6E0B5241}" type="datetimeFigureOut">
              <a:rPr lang="en-US" smtClean="0"/>
              <a:t>11/22/2018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7BC9350-2D6D-C744-870A-0BA5A50EB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3419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C5F3E-37C9-6E44-8A06-99CD6E0B5241}" type="datetimeFigureOut">
              <a:rPr lang="en-US" smtClean="0"/>
              <a:t>11/22/2018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7BC9350-2D6D-C744-870A-0BA5A50EB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6536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C5F3E-37C9-6E44-8A06-99CD6E0B5241}" type="datetimeFigureOut">
              <a:rPr lang="en-US" smtClean="0"/>
              <a:t>11/22/2018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C9350-2D6D-C744-870A-0BA5A50EB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9446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C5F3E-37C9-6E44-8A06-99CD6E0B5241}" type="datetimeFigureOut">
              <a:rPr lang="en-US" smtClean="0"/>
              <a:t>11/22/2018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C9350-2D6D-C744-870A-0BA5A50EB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0877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C5F3E-37C9-6E44-8A06-99CD6E0B5241}" type="datetimeFigureOut">
              <a:rPr lang="en-US" smtClean="0"/>
              <a:t>11/22/2018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C9350-2D6D-C744-870A-0BA5A50EB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144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C5F3E-37C9-6E44-8A06-99CD6E0B5241}" type="datetimeFigureOut">
              <a:rPr lang="en-US" smtClean="0"/>
              <a:t>11/22/2018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7BC9350-2D6D-C744-870A-0BA5A50EB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9851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9C5F3E-37C9-6E44-8A06-99CD6E0B5241}" type="datetimeFigureOut">
              <a:rPr lang="en-US" smtClean="0"/>
              <a:t>11/22/2018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E7BC9350-2D6D-C744-870A-0BA5A50EB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777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EA4CB-5406-455D-AC13-4E92E2C72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5508" y="956514"/>
            <a:ext cx="8412293" cy="36987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b="1">
                <a:solidFill>
                  <a:srgbClr val="C00000"/>
                </a:solidFill>
                <a:latin typeface="Algerian"/>
              </a:rPr>
              <a:t>E-SHOPPER</a:t>
            </a:r>
            <a:br>
              <a:rPr lang="en-US" sz="6600" b="1">
                <a:solidFill>
                  <a:srgbClr val="C00000"/>
                </a:solidFill>
                <a:latin typeface="Algerian"/>
              </a:rPr>
            </a:br>
            <a:r>
              <a:rPr lang="en-US" sz="6600" b="1">
                <a:solidFill>
                  <a:srgbClr val="C00000"/>
                </a:solidFill>
                <a:latin typeface="Algerian"/>
              </a:rPr>
              <a:t> </a:t>
            </a:r>
            <a:br>
              <a:rPr lang="en-US" sz="6600" b="1">
                <a:solidFill>
                  <a:srgbClr val="C00000"/>
                </a:solidFill>
                <a:latin typeface="Algerian"/>
                <a:cs typeface="Calibri Light"/>
              </a:rPr>
            </a:br>
            <a:r>
              <a:rPr lang="en-US" sz="6600" b="1">
                <a:solidFill>
                  <a:srgbClr val="C00000"/>
                </a:solidFill>
                <a:latin typeface="Algerian"/>
              </a:rPr>
              <a:t>Online-Shopping</a:t>
            </a:r>
            <a:endParaRPr lang="en-US" sz="6600" b="1">
              <a:solidFill>
                <a:srgbClr val="C00000"/>
              </a:solidFill>
              <a:latin typeface="Algerian"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D72848-E3CF-48BC-B301-72D2E747B37B}"/>
              </a:ext>
            </a:extLst>
          </p:cNvPr>
          <p:cNvSpPr txBox="1"/>
          <p:nvPr/>
        </p:nvSpPr>
        <p:spPr>
          <a:xfrm>
            <a:off x="6429829" y="5232400"/>
            <a:ext cx="4013200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>
                <a:latin typeface="Algerian"/>
              </a:rPr>
              <a:t>November 2018</a:t>
            </a:r>
          </a:p>
        </p:txBody>
      </p:sp>
    </p:spTree>
    <p:extLst>
      <p:ext uri="{BB962C8B-B14F-4D97-AF65-F5344CB8AC3E}">
        <p14:creationId xmlns:p14="http://schemas.microsoft.com/office/powerpoint/2010/main" val="1205909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5CBAB-D372-4459-9DD9-AD265D190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639" y="1205"/>
            <a:ext cx="8911687" cy="603557"/>
          </a:xfrm>
        </p:spPr>
        <p:txBody>
          <a:bodyPr>
            <a:normAutofit fontScale="90000"/>
          </a:bodyPr>
          <a:lstStyle/>
          <a:p>
            <a:r>
              <a:rPr lang="en-US" b="1">
                <a:solidFill>
                  <a:schemeClr val="tx1"/>
                </a:solidFill>
                <a:latin typeface="Algerian"/>
              </a:rPr>
              <a:t>3.2 Data-Base Model(ER-Diagram)</a:t>
            </a:r>
          </a:p>
        </p:txBody>
      </p:sp>
      <p:pic>
        <p:nvPicPr>
          <p:cNvPr id="4" name="Picture 4" descr="A close up of a piece of paper&#10;&#10;Description generated with high confidence">
            <a:extLst>
              <a:ext uri="{FF2B5EF4-FFF2-40B4-BE49-F238E27FC236}">
                <a16:creationId xmlns:a16="http://schemas.microsoft.com/office/drawing/2014/main" id="{EC6C4850-41DE-4982-A8CB-F2A4C859A5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264" y="497542"/>
            <a:ext cx="12198821" cy="641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7485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7">
            <a:extLst>
              <a:ext uri="{FF2B5EF4-FFF2-40B4-BE49-F238E27FC236}">
                <a16:creationId xmlns:a16="http://schemas.microsoft.com/office/drawing/2014/main" id="{19FE08D8-CEA0-461E-870A-02CD15D9B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943AC7-496B-408E-BC03-CD6196D9B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226" y="3125283"/>
            <a:ext cx="2780623" cy="1033630"/>
          </a:xfrm>
        </p:spPr>
        <p:txBody>
          <a:bodyPr>
            <a:normAutofit/>
          </a:bodyPr>
          <a:lstStyle/>
          <a:p>
            <a:pPr algn="ctr"/>
            <a:r>
              <a:rPr lang="en-US" sz="3000">
                <a:solidFill>
                  <a:schemeClr val="bg1"/>
                </a:solidFill>
                <a:latin typeface="Algerian"/>
              </a:rPr>
              <a:t>Technology Used</a:t>
            </a:r>
            <a:endParaRPr lang="en-US"/>
          </a:p>
        </p:txBody>
      </p:sp>
      <p:sp>
        <p:nvSpPr>
          <p:cNvPr id="19" name="Freeform 11">
            <a:extLst>
              <a:ext uri="{FF2B5EF4-FFF2-40B4-BE49-F238E27FC236}">
                <a16:creationId xmlns:a16="http://schemas.microsoft.com/office/drawing/2014/main" id="{2B982904-A46E-41DF-BA98-61E2300C7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179901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27018161-547E-48F7-A0D9-272C9EA5B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81DDA5-B970-4292-8D70-3D671301F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8500" y="41168"/>
            <a:ext cx="7734346" cy="6615689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3200">
              <a:latin typeface="Algerian"/>
            </a:endParaRPr>
          </a:p>
          <a:p>
            <a:r>
              <a:rPr lang="en-US" sz="3200" err="1">
                <a:latin typeface="Algerian"/>
              </a:rPr>
              <a:t>Intellij</a:t>
            </a:r>
            <a:r>
              <a:rPr lang="en-US" sz="3200">
                <a:latin typeface="Algerian"/>
              </a:rPr>
              <a:t> IDEA and STS</a:t>
            </a:r>
            <a:endParaRPr lang="en-US"/>
          </a:p>
          <a:p>
            <a:r>
              <a:rPr lang="en-US" sz="3200">
                <a:latin typeface="Algerian"/>
              </a:rPr>
              <a:t>Spring Boot</a:t>
            </a:r>
          </a:p>
          <a:p>
            <a:r>
              <a:rPr lang="en-US" sz="3200">
                <a:latin typeface="Algerian"/>
              </a:rPr>
              <a:t>Hibernate</a:t>
            </a:r>
          </a:p>
          <a:p>
            <a:r>
              <a:rPr lang="en-US" sz="3200">
                <a:latin typeface="Algerian"/>
              </a:rPr>
              <a:t>Spring Data</a:t>
            </a:r>
          </a:p>
          <a:p>
            <a:r>
              <a:rPr lang="en-US" sz="3200">
                <a:latin typeface="Algerian"/>
              </a:rPr>
              <a:t>Spring Security</a:t>
            </a:r>
          </a:p>
          <a:p>
            <a:r>
              <a:rPr lang="en-US" sz="3200">
                <a:latin typeface="Algerian"/>
              </a:rPr>
              <a:t>Hibernate Validation</a:t>
            </a:r>
          </a:p>
          <a:p>
            <a:r>
              <a:rPr lang="en-US" sz="3200">
                <a:latin typeface="Algerian"/>
              </a:rPr>
              <a:t>Hibernate Transaction</a:t>
            </a:r>
          </a:p>
          <a:p>
            <a:r>
              <a:rPr lang="en-US" sz="3200">
                <a:latin typeface="Algerian"/>
              </a:rPr>
              <a:t>DB: My-</a:t>
            </a:r>
            <a:r>
              <a:rPr lang="en-US" sz="3200" err="1">
                <a:latin typeface="Algerian"/>
              </a:rPr>
              <a:t>sql</a:t>
            </a:r>
          </a:p>
          <a:p>
            <a:endParaRPr lang="en-US" sz="3200">
              <a:latin typeface="Algerian"/>
            </a:endParaRPr>
          </a:p>
        </p:txBody>
      </p:sp>
    </p:spTree>
    <p:extLst>
      <p:ext uri="{BB962C8B-B14F-4D97-AF65-F5344CB8AC3E}">
        <p14:creationId xmlns:p14="http://schemas.microsoft.com/office/powerpoint/2010/main" val="32787168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A6B79372-F174-4DCD-82C5-166F57617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9" y="-45492"/>
            <a:ext cx="12111315" cy="691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5742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478757E-E2F1-4C9C-BDFF-245EA05FE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63" y="-8604"/>
            <a:ext cx="12164678" cy="684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8248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85E70-1ECF-417B-8D83-68F71D173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1749" y="646522"/>
            <a:ext cx="8911687" cy="1280890"/>
          </a:xfrm>
        </p:spPr>
        <p:txBody>
          <a:bodyPr/>
          <a:lstStyle/>
          <a:p>
            <a:r>
              <a:rPr lang="en-US" b="1">
                <a:latin typeface="Algerian"/>
              </a:rPr>
              <a:t>Future Enhancement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184C0-586F-4E9A-BD7E-5629F4A6E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4036" y="1670424"/>
            <a:ext cx="10633634" cy="402415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b="1">
                <a:latin typeface="Algerian"/>
              </a:rPr>
              <a:t>Business Domain:</a:t>
            </a:r>
          </a:p>
          <a:p>
            <a:pPr marL="740410"/>
            <a:r>
              <a:rPr lang="en-US" sz="3200">
                <a:latin typeface="Algerian"/>
              </a:rPr>
              <a:t>User Security and customer Promotions</a:t>
            </a:r>
          </a:p>
          <a:p>
            <a:pPr marL="740410"/>
            <a:r>
              <a:rPr lang="en-US" sz="3200">
                <a:latin typeface="Algerian"/>
              </a:rPr>
              <a:t>Payment</a:t>
            </a:r>
          </a:p>
          <a:p>
            <a:pPr marL="347345"/>
            <a:r>
              <a:rPr lang="en-US" sz="3200" b="1">
                <a:latin typeface="Algerian"/>
              </a:rPr>
              <a:t>Technologies:</a:t>
            </a:r>
          </a:p>
          <a:p>
            <a:pPr marL="740410"/>
            <a:r>
              <a:rPr lang="en-US" sz="3200">
                <a:latin typeface="Algerian"/>
              </a:rPr>
              <a:t>Spring Cloud and Microservices.</a:t>
            </a:r>
          </a:p>
          <a:p>
            <a:pPr marL="0" indent="0">
              <a:buNone/>
            </a:pPr>
            <a:endParaRPr lang="en-US" sz="3200">
              <a:latin typeface="Algerian"/>
            </a:endParaRPr>
          </a:p>
        </p:txBody>
      </p:sp>
    </p:spTree>
    <p:extLst>
      <p:ext uri="{BB962C8B-B14F-4D97-AF65-F5344CB8AC3E}">
        <p14:creationId xmlns:p14="http://schemas.microsoft.com/office/powerpoint/2010/main" val="35394456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8DEEF-2F6B-454C-870A-A2722BED8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8068" y="2039254"/>
            <a:ext cx="9988163" cy="2175937"/>
          </a:xfrm>
        </p:spPr>
        <p:txBody>
          <a:bodyPr>
            <a:normAutofit/>
          </a:bodyPr>
          <a:lstStyle/>
          <a:p>
            <a:r>
              <a:rPr lang="en-US" sz="4800" b="1">
                <a:latin typeface="Algerian"/>
              </a:rPr>
              <a:t>Demo To be Continue ...</a:t>
            </a:r>
          </a:p>
        </p:txBody>
      </p:sp>
    </p:spTree>
    <p:extLst>
      <p:ext uri="{BB962C8B-B14F-4D97-AF65-F5344CB8AC3E}">
        <p14:creationId xmlns:p14="http://schemas.microsoft.com/office/powerpoint/2010/main" val="12011892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C5CC6-A613-405E-9D1C-AD7C3695E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1246" y="610503"/>
            <a:ext cx="8911687" cy="750212"/>
          </a:xfrm>
        </p:spPr>
        <p:txBody>
          <a:bodyPr/>
          <a:lstStyle/>
          <a:p>
            <a:r>
              <a:rPr lang="en-US">
                <a:latin typeface="Algerian"/>
              </a:rPr>
              <a:t>Additional Futures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A734B-B658-4B53-8B8D-33F19B0D01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6391" y="1317171"/>
            <a:ext cx="8915400" cy="2743480"/>
          </a:xfrm>
        </p:spPr>
        <p:txBody>
          <a:bodyPr vert="horz" lIns="91440" tIns="45720" rIns="91440" bIns="45720" rtlCol="0" anchor="t">
            <a:normAutofit fontScale="47500" lnSpcReduction="20000"/>
          </a:bodyPr>
          <a:lstStyle/>
          <a:p>
            <a:endParaRPr lang="en-US" sz="3200">
              <a:latin typeface="Algerian"/>
            </a:endParaRPr>
          </a:p>
          <a:p>
            <a:r>
              <a:rPr lang="en-US" sz="5100" b="1">
                <a:latin typeface="Algerian"/>
              </a:rPr>
              <a:t>Java mail service:-  </a:t>
            </a:r>
            <a:r>
              <a:rPr lang="en-US" sz="3800" b="1">
                <a:latin typeface="Century Gothic"/>
              </a:rPr>
              <a:t>JavaMail API</a:t>
            </a:r>
            <a:r>
              <a:rPr lang="en-US" sz="3800">
                <a:latin typeface="Century Gothic"/>
              </a:rPr>
              <a:t> and </a:t>
            </a:r>
            <a:r>
              <a:rPr lang="en-US" sz="3800" b="1">
                <a:latin typeface="Century Gothic"/>
              </a:rPr>
              <a:t>Java Activation Framework (JAF) </a:t>
            </a:r>
            <a:r>
              <a:rPr lang="en-US" sz="3800">
                <a:latin typeface="Century Gothic"/>
              </a:rPr>
              <a:t>installed on your machine.</a:t>
            </a:r>
          </a:p>
          <a:p>
            <a:r>
              <a:rPr lang="en-US" sz="4200" b="1">
                <a:latin typeface="Algerian"/>
              </a:rPr>
              <a:t>Internationalization:-</a:t>
            </a:r>
            <a:r>
              <a:rPr lang="en-US" sz="3200">
                <a:latin typeface="Algerian"/>
              </a:rPr>
              <a:t>  </a:t>
            </a:r>
            <a:r>
              <a:rPr lang="en-US" sz="4100">
                <a:latin typeface="Century Gothic"/>
              </a:rPr>
              <a:t>is a process that makes your application adaptable to different languages and regions without engineering changes on the source code. In thier words.</a:t>
            </a:r>
            <a:endParaRPr lang="en-US" sz="4100" b="1">
              <a:latin typeface="Century Gothic"/>
            </a:endParaRPr>
          </a:p>
          <a:p>
            <a:r>
              <a:rPr lang="en-US" sz="4200" b="1">
                <a:latin typeface="Algerian"/>
              </a:rPr>
              <a:t>Lombok (Maven Dependency):- </a:t>
            </a:r>
            <a:r>
              <a:rPr lang="en-US" sz="3200">
                <a:latin typeface="Century Gothic"/>
              </a:rPr>
              <a:t>Automatic Resource Management, automatic generation of getters, setters, equals, </a:t>
            </a:r>
            <a:r>
              <a:rPr lang="en-US" sz="3200" err="1">
                <a:latin typeface="Century Gothic"/>
              </a:rPr>
              <a:t>hashCode</a:t>
            </a:r>
            <a:r>
              <a:rPr lang="en-US" sz="3200">
                <a:latin typeface="Century Gothic"/>
              </a:rPr>
              <a:t> and </a:t>
            </a:r>
            <a:r>
              <a:rPr lang="en-US" sz="3200" err="1">
                <a:latin typeface="Century Gothic"/>
              </a:rPr>
              <a:t>toString</a:t>
            </a:r>
            <a:r>
              <a:rPr lang="en-US" sz="3200">
                <a:latin typeface="Century Gothic"/>
              </a:rPr>
              <a:t>, and more!</a:t>
            </a:r>
          </a:p>
        </p:txBody>
      </p:sp>
    </p:spTree>
    <p:extLst>
      <p:ext uri="{BB962C8B-B14F-4D97-AF65-F5344CB8AC3E}">
        <p14:creationId xmlns:p14="http://schemas.microsoft.com/office/powerpoint/2010/main" val="7284315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835C54-C138-9E44-BEA4-C3849CFE7F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22" b="2"/>
          <a:stretch/>
        </p:blipFill>
        <p:spPr>
          <a:xfrm>
            <a:off x="6421035" y="643467"/>
            <a:ext cx="5129784" cy="557106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EB5C612-5825-DF4A-9660-4F9D6E325B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22" b="2"/>
          <a:stretch/>
        </p:blipFill>
        <p:spPr>
          <a:xfrm>
            <a:off x="641180" y="643467"/>
            <a:ext cx="512978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57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CF41F-C936-4C21-B440-D4556B228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2068" y="684586"/>
            <a:ext cx="3432545" cy="585414"/>
          </a:xfrm>
        </p:spPr>
        <p:txBody>
          <a:bodyPr>
            <a:normAutofit fontScale="90000"/>
          </a:bodyPr>
          <a:lstStyle/>
          <a:p>
            <a:r>
              <a:rPr lang="en-US" b="1">
                <a:latin typeface="Algerian"/>
              </a:rPr>
              <a:t>Team-members: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FA92339-124E-487B-9931-E63400023AE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4894347"/>
              </p:ext>
            </p:extLst>
          </p:nvPr>
        </p:nvGraphicFramePr>
        <p:xfrm>
          <a:off x="1723118" y="159866"/>
          <a:ext cx="10058400" cy="47306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1">
            <a:extLst>
              <a:ext uri="{FF2B5EF4-FFF2-40B4-BE49-F238E27FC236}">
                <a16:creationId xmlns:a16="http://schemas.microsoft.com/office/drawing/2014/main" id="{E7A099A0-06F7-49DF-B614-8033E7F13C57}"/>
              </a:ext>
            </a:extLst>
          </p:cNvPr>
          <p:cNvSpPr txBox="1"/>
          <p:nvPr/>
        </p:nvSpPr>
        <p:spPr>
          <a:xfrm>
            <a:off x="5413829" y="3907972"/>
            <a:ext cx="4472818" cy="954107"/>
          </a:xfrm>
          <a:prstGeom prst="rect">
            <a:avLst/>
          </a:prstGeom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>
                <a:latin typeface="Algerian"/>
              </a:rPr>
              <a:t>Advisor:</a:t>
            </a:r>
          </a:p>
          <a:p>
            <a:r>
              <a:rPr lang="en-US" sz="2800" b="1">
                <a:latin typeface="Algerian"/>
              </a:rPr>
              <a:t>Professor Obinna Kalu</a:t>
            </a:r>
          </a:p>
        </p:txBody>
      </p:sp>
    </p:spTree>
    <p:extLst>
      <p:ext uri="{BB962C8B-B14F-4D97-AF65-F5344CB8AC3E}">
        <p14:creationId xmlns:p14="http://schemas.microsoft.com/office/powerpoint/2010/main" val="24058782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>
            <a:extLst>
              <a:ext uri="{FF2B5EF4-FFF2-40B4-BE49-F238E27FC236}">
                <a16:creationId xmlns:a16="http://schemas.microsoft.com/office/drawing/2014/main" id="{66AFD431-09B7-42CA-BF39-9FE5DBE53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9">
            <a:extLst>
              <a:ext uri="{FF2B5EF4-FFF2-40B4-BE49-F238E27FC236}">
                <a16:creationId xmlns:a16="http://schemas.microsoft.com/office/drawing/2014/main" id="{9711C96E-3D2D-48C8-AAB9-C1CB02D1D5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009967" y="0"/>
            <a:ext cx="6176982" cy="6853245"/>
            <a:chOff x="2487613" y="285750"/>
            <a:chExt cx="2428876" cy="5654676"/>
          </a:xfrm>
          <a:solidFill>
            <a:schemeClr val="tx2">
              <a:lumMod val="90000"/>
            </a:schemeClr>
          </a:solidFill>
        </p:grpSpPr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0D18AF42-7CD5-4754-91D4-1BE53B5D1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A28C8F1A-9407-4D67-8250-D8923BC6D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3">
              <a:extLst>
                <a:ext uri="{FF2B5EF4-FFF2-40B4-BE49-F238E27FC236}">
                  <a16:creationId xmlns:a16="http://schemas.microsoft.com/office/drawing/2014/main" id="{5CE0A2B0-F7F1-442C-A287-CD6F729E28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14">
              <a:extLst>
                <a:ext uri="{FF2B5EF4-FFF2-40B4-BE49-F238E27FC236}">
                  <a16:creationId xmlns:a16="http://schemas.microsoft.com/office/drawing/2014/main" id="{9E69CFA3-AE12-4EAF-A3A1-564BEEFEF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15">
              <a:extLst>
                <a:ext uri="{FF2B5EF4-FFF2-40B4-BE49-F238E27FC236}">
                  <a16:creationId xmlns:a16="http://schemas.microsoft.com/office/drawing/2014/main" id="{ECB64037-2AE8-4CA9-AD8E-7ACC8618F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8D319B10-EE8E-453F-A137-D7EEFA208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3283F486-509C-4A42-8EED-794A991D2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EBBFBB12-E756-4386-9C17-CA5743838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7ADD0E7E-F4A6-4B3F-8A2F-BCBFAFBA23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4" y="468286"/>
              <a:ext cx="1768475" cy="4262464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C19FCFB7-5E71-4197-8EC7-2ACB6DB02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EAA533FE-4903-48DD-A921-421A9C44AF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54CC5D8E-0D6C-4021-B84E-5D6182C0E1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767FA53-5526-4A7D-9198-D11BEC9A4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756" y="712042"/>
            <a:ext cx="3662939" cy="4568264"/>
          </a:xfrm>
        </p:spPr>
        <p:txBody>
          <a:bodyPr anchor="ctr">
            <a:normAutofit/>
          </a:bodyPr>
          <a:lstStyle/>
          <a:p>
            <a:r>
              <a:rPr lang="en-US" b="1">
                <a:solidFill>
                  <a:schemeClr val="bg1">
                    <a:lumMod val="95000"/>
                    <a:lumOff val="5000"/>
                  </a:schemeClr>
                </a:solidFill>
                <a:latin typeface="Algerian"/>
              </a:rPr>
              <a:t>content</a:t>
            </a:r>
          </a:p>
        </p:txBody>
      </p:sp>
      <p:sp>
        <p:nvSpPr>
          <p:cNvPr id="24" name="Freeform 6">
            <a:extLst>
              <a:ext uri="{FF2B5EF4-FFF2-40B4-BE49-F238E27FC236}">
                <a16:creationId xmlns:a16="http://schemas.microsoft.com/office/drawing/2014/main" id="{E7D63BAB-D0DB-4F66-92F9-4D2E0A2E5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643468"/>
            <a:ext cx="7560245" cy="5571066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FAFB4-140D-4EF5-BFF6-ADED50A1A9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687" y="500656"/>
            <a:ext cx="7498683" cy="5463774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40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sz="2400">
                <a:solidFill>
                  <a:srgbClr val="FFFFFF"/>
                </a:solidFill>
                <a:latin typeface="Constantia" panose="02030602050306030303" pitchFamily="18" charset="0"/>
                <a:cs typeface="Courier New" panose="02070309020205020404" pitchFamily="49" charset="0"/>
              </a:rPr>
              <a:t>1.Introduction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400">
                <a:solidFill>
                  <a:srgbClr val="FFFFFF"/>
                </a:solidFill>
                <a:latin typeface="Constantia" panose="02030602050306030303" pitchFamily="18" charset="0"/>
                <a:cs typeface="Courier New" panose="02070309020205020404" pitchFamily="49" charset="0"/>
              </a:rPr>
              <a:t>  2.Stating/Describing Problem Scenario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400">
                <a:solidFill>
                  <a:srgbClr val="FFFFFF"/>
                </a:solidFill>
                <a:latin typeface="Constantia" panose="02030602050306030303" pitchFamily="18" charset="0"/>
                <a:cs typeface="Courier New" panose="02070309020205020404" pitchFamily="49" charset="0"/>
              </a:rPr>
              <a:t>  3.Main Use-Cases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400">
                <a:solidFill>
                  <a:srgbClr val="FFFFFF"/>
                </a:solidFill>
                <a:latin typeface="Constantia" panose="02030602050306030303" pitchFamily="18" charset="0"/>
                <a:cs typeface="Courier New" panose="02070309020205020404" pitchFamily="49" charset="0"/>
              </a:rPr>
              <a:t>          3.1 Static Model(Main Class Diagram)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400">
                <a:solidFill>
                  <a:srgbClr val="FFFFFF"/>
                </a:solidFill>
                <a:latin typeface="Constantia" panose="02030602050306030303" pitchFamily="18" charset="0"/>
                <a:cs typeface="Courier New" panose="02070309020205020404" pitchFamily="49" charset="0"/>
              </a:rPr>
              <a:t>          3.2 Data-Base Model(ER-Diagram)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400">
                <a:solidFill>
                  <a:srgbClr val="FFFFFF"/>
                </a:solidFill>
                <a:latin typeface="Constantia" panose="02030602050306030303" pitchFamily="18" charset="0"/>
                <a:cs typeface="Courier New" panose="02070309020205020404" pitchFamily="49" charset="0"/>
              </a:rPr>
              <a:t>          3.3 Sequence Diagram 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400">
                <a:solidFill>
                  <a:srgbClr val="FFFFFF"/>
                </a:solidFill>
                <a:latin typeface="Constantia" panose="02030602050306030303" pitchFamily="18" charset="0"/>
                <a:cs typeface="Courier New" panose="02070309020205020404" pitchFamily="49" charset="0"/>
              </a:rPr>
              <a:t>          3.4 Software Design Patterns/Object Oriented Analysis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400">
                <a:solidFill>
                  <a:srgbClr val="FFFFFF"/>
                </a:solidFill>
                <a:latin typeface="Constantia" panose="02030602050306030303" pitchFamily="18" charset="0"/>
                <a:cs typeface="Courier New" panose="02070309020205020404" pitchFamily="49" charset="0"/>
              </a:rPr>
              <a:t>   4. Future Enhancement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400">
                <a:solidFill>
                  <a:srgbClr val="FFFFFF"/>
                </a:solidFill>
                <a:latin typeface="Constantia" panose="02030602050306030303" pitchFamily="18" charset="0"/>
                <a:cs typeface="Courier New" panose="02070309020205020404" pitchFamily="49" charset="0"/>
              </a:rPr>
              <a:t>   5. Demo </a:t>
            </a:r>
            <a:r>
              <a:rPr lang="en-US" sz="2400">
                <a:solidFill>
                  <a:srgbClr val="FFFFFF"/>
                </a:solidFill>
                <a:latin typeface="Constantia"/>
                <a:cs typeface="Courier New" panose="02070309020205020404" pitchFamily="49" charset="0"/>
              </a:rPr>
              <a:t> </a:t>
            </a:r>
            <a:endParaRPr lang="en-US">
              <a:solidFill>
                <a:srgbClr val="FFFFFF"/>
              </a:solidFill>
              <a:latin typeface="Century Gothic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4441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7">
            <a:extLst>
              <a:ext uri="{FF2B5EF4-FFF2-40B4-BE49-F238E27FC236}">
                <a16:creationId xmlns:a16="http://schemas.microsoft.com/office/drawing/2014/main" id="{3A3C2D7E-3F2E-404E-9B30-CB12DC972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9">
            <a:extLst>
              <a:ext uri="{FF2B5EF4-FFF2-40B4-BE49-F238E27FC236}">
                <a16:creationId xmlns:a16="http://schemas.microsoft.com/office/drawing/2014/main" id="{F1F7FD00-BF97-4325-B7C2-E451F20840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0669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18ACD2-889E-4CD0-8648-24BBB3A38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391" y="624110"/>
            <a:ext cx="9383408" cy="1280890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chemeClr val="bg1"/>
                </a:solidFill>
                <a:latin typeface="Algerian"/>
              </a:rPr>
              <a:t>Introduction</a:t>
            </a:r>
          </a:p>
        </p:txBody>
      </p:sp>
      <p:sp>
        <p:nvSpPr>
          <p:cNvPr id="32" name="Freeform 11">
            <a:extLst>
              <a:ext uri="{FF2B5EF4-FFF2-40B4-BE49-F238E27FC236}">
                <a16:creationId xmlns:a16="http://schemas.microsoft.com/office/drawing/2014/main" id="{179B5294-DA4E-4926-B14A-DD6E07A12F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58414-1C14-45D8-B588-BE4B91B84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687" y="2608989"/>
            <a:ext cx="11744113" cy="401940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800" b="1">
                <a:latin typeface="Algerian"/>
              </a:rPr>
              <a:t>Problem Description and benefit of online-shopping</a:t>
            </a:r>
            <a:endParaRPr lang="en-US" sz="2800">
              <a:latin typeface="Algerian"/>
            </a:endParaRPr>
          </a:p>
          <a:p>
            <a:pPr marL="0" indent="0">
              <a:buNone/>
            </a:pPr>
            <a:r>
              <a:rPr lang="en-US" sz="2800" i="1">
                <a:latin typeface="Constantia"/>
              </a:rPr>
              <a:t>The main purpose is to  provide an easy shopping facility online and  easy  selling facilities to the customers of all categories.</a:t>
            </a:r>
            <a:endParaRPr lang="en-US" sz="2800">
              <a:latin typeface="Constantia"/>
            </a:endParaRPr>
          </a:p>
          <a:p>
            <a:pPr marL="342900" indent="-342900">
              <a:buClr>
                <a:srgbClr val="9E3611"/>
              </a:buClr>
              <a:buChar char="v"/>
            </a:pPr>
            <a:r>
              <a:rPr lang="en-US" sz="2800" b="1" i="1">
                <a:latin typeface="Constantia"/>
              </a:rPr>
              <a:t>Efficiency</a:t>
            </a:r>
            <a:r>
              <a:rPr lang="en-US" sz="2800" i="1">
                <a:latin typeface="Constantia"/>
              </a:rPr>
              <a:t>:- can be accessed and manage all shopping from secure site.</a:t>
            </a:r>
            <a:endParaRPr lang="en-US" sz="2800">
              <a:latin typeface="Constantia"/>
            </a:endParaRPr>
          </a:p>
          <a:p>
            <a:pPr>
              <a:buClr>
                <a:srgbClr val="9E3611"/>
              </a:buClr>
              <a:buChar char="v"/>
            </a:pPr>
            <a:r>
              <a:rPr lang="en-US" sz="2800" b="1" i="1">
                <a:latin typeface="Constantia"/>
              </a:rPr>
              <a:t>Convenience:</a:t>
            </a:r>
            <a:r>
              <a:rPr lang="en-US" sz="2800" i="1">
                <a:latin typeface="Constantia"/>
              </a:rPr>
              <a:t> customers can purchase items from the comfort of their own homes or workplace. </a:t>
            </a:r>
            <a:endParaRPr lang="en-US" sz="2800">
              <a:latin typeface="Constantia"/>
            </a:endParaRPr>
          </a:p>
          <a:p>
            <a:pPr>
              <a:buClr>
                <a:srgbClr val="9E3611"/>
              </a:buClr>
              <a:buChar char="v"/>
            </a:pPr>
            <a:r>
              <a:rPr lang="en-US" sz="2800" i="1">
                <a:latin typeface="Constantia"/>
              </a:rPr>
              <a:t>Shopping is made Easier and convenient for the customer through Internet. It is also easy to cancel the Transaction. </a:t>
            </a:r>
            <a:endParaRPr lang="en-US" sz="2800">
              <a:latin typeface="Constantia"/>
            </a:endParaRPr>
          </a:p>
          <a:p>
            <a:pPr marL="0" indent="0">
              <a:buNone/>
            </a:pPr>
            <a:endParaRPr lang="en-US" sz="2800" i="1">
              <a:latin typeface="Constantia" panose="02030602050306030303" pitchFamily="18" charset="0"/>
            </a:endParaRPr>
          </a:p>
          <a:p>
            <a:pPr marL="0" indent="0">
              <a:buNone/>
            </a:pPr>
            <a:endParaRPr lang="en-US" sz="2800" i="1">
              <a:latin typeface="Constantia" panose="02030602050306030303" pitchFamily="18" charset="0"/>
            </a:endParaRPr>
          </a:p>
          <a:p>
            <a:pPr marL="0" indent="0">
              <a:buNone/>
            </a:pP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7823438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0F1549C-CECA-466C-B4EA-ADBDB511CA6F}"/>
              </a:ext>
            </a:extLst>
          </p:cNvPr>
          <p:cNvSpPr txBox="1">
            <a:spLocks/>
          </p:cNvSpPr>
          <p:nvPr/>
        </p:nvSpPr>
        <p:spPr>
          <a:xfrm>
            <a:off x="1316351" y="345768"/>
            <a:ext cx="9594181" cy="1665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>
                <a:solidFill>
                  <a:schemeClr val="tx1"/>
                </a:solidFill>
                <a:latin typeface="Algerian"/>
              </a:rPr>
              <a:t>    2. Stating/Describing the Problem Scenario</a:t>
            </a:r>
            <a:endParaRPr lang="en-US"/>
          </a:p>
          <a:p>
            <a:pPr marL="0" indent="0" algn="ctr">
              <a:buNone/>
            </a:pPr>
            <a:r>
              <a:rPr lang="en-US" sz="2400" b="1">
                <a:solidFill>
                  <a:srgbClr val="010000"/>
                </a:solidFill>
                <a:latin typeface="Algerian"/>
              </a:rPr>
              <a:t>Problem Statement</a:t>
            </a:r>
            <a:endParaRPr lang="en-US" sz="2400" b="1">
              <a:latin typeface="Algerian"/>
            </a:endParaRPr>
          </a:p>
        </p:txBody>
      </p:sp>
      <p:graphicFrame>
        <p:nvGraphicFramePr>
          <p:cNvPr id="2" name="Content Placeholder 2">
            <a:extLst>
              <a:ext uri="{FF2B5EF4-FFF2-40B4-BE49-F238E27FC236}">
                <a16:creationId xmlns:a16="http://schemas.microsoft.com/office/drawing/2014/main" id="{C5C43143-407A-4FFC-8B39-1735F909F4D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03690105"/>
              </p:ext>
            </p:extLst>
          </p:nvPr>
        </p:nvGraphicFramePr>
        <p:xfrm>
          <a:off x="1239307" y="1695961"/>
          <a:ext cx="10058400" cy="43314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477878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A9B2D35-FC67-42BA-BB12-7FCFFD0779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14247674"/>
              </p:ext>
            </p:extLst>
          </p:nvPr>
        </p:nvGraphicFramePr>
        <p:xfrm>
          <a:off x="1638451" y="704151"/>
          <a:ext cx="10058400" cy="42467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814295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19ED057-443B-4CA2-9C77-4F379531E3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54937355"/>
              </p:ext>
            </p:extLst>
          </p:nvPr>
        </p:nvGraphicFramePr>
        <p:xfrm>
          <a:off x="1807785" y="619485"/>
          <a:ext cx="10058400" cy="49483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926970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59103-73DC-441D-9D28-C0235A8E4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905"/>
            <a:ext cx="4767470" cy="506895"/>
          </a:xfrm>
        </p:spPr>
        <p:txBody>
          <a:bodyPr>
            <a:normAutofit fontScale="90000"/>
          </a:bodyPr>
          <a:lstStyle/>
          <a:p>
            <a:r>
              <a:rPr lang="en-US" b="1">
                <a:latin typeface="Algerian"/>
              </a:rPr>
              <a:t>  3.Main-Use-cases</a:t>
            </a:r>
          </a:p>
        </p:txBody>
      </p:sp>
      <p:pic>
        <p:nvPicPr>
          <p:cNvPr id="6" name="Picture 6" descr="A close up of a map&#10;&#10;Description generated with high confidence">
            <a:extLst>
              <a:ext uri="{FF2B5EF4-FFF2-40B4-BE49-F238E27FC236}">
                <a16:creationId xmlns:a16="http://schemas.microsoft.com/office/drawing/2014/main" id="{9E029BDD-8DC7-4BA5-9509-AA383FDC59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723" y="684306"/>
            <a:ext cx="12237091" cy="6175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844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9FEB5-50BD-4376-A1B4-51269D22B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5729" y="484655"/>
            <a:ext cx="10631557" cy="489640"/>
          </a:xfrm>
        </p:spPr>
        <p:txBody>
          <a:bodyPr>
            <a:normAutofit fontScale="90000"/>
          </a:bodyPr>
          <a:lstStyle/>
          <a:p>
            <a:r>
              <a:rPr lang="en-US">
                <a:latin typeface="Algerian"/>
              </a:rPr>
              <a:t>3.1 Static Model (Main Class Diagram)</a:t>
            </a:r>
          </a:p>
        </p:txBody>
      </p:sp>
      <p:pic>
        <p:nvPicPr>
          <p:cNvPr id="9" name="Picture 9" descr="A close up of a map&#10;&#10;Description generated with high confidence">
            <a:extLst>
              <a:ext uri="{FF2B5EF4-FFF2-40B4-BE49-F238E27FC236}">
                <a16:creationId xmlns:a16="http://schemas.microsoft.com/office/drawing/2014/main" id="{5F5F348B-5296-46E5-B0B4-49BDC80E57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286" y="968189"/>
            <a:ext cx="12008723" cy="585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7627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17A20573EF1243AB6531FEA80058C4" ma:contentTypeVersion="6" ma:contentTypeDescription="Create a new document." ma:contentTypeScope="" ma:versionID="acf173a8789047de70ea5b55ee08f62a">
  <xsd:schema xmlns:xsd="http://www.w3.org/2001/XMLSchema" xmlns:xs="http://www.w3.org/2001/XMLSchema" xmlns:p="http://schemas.microsoft.com/office/2006/metadata/properties" xmlns:ns2="c65efbbb-0417-4ab2-815d-5ffdaa707f80" targetNamespace="http://schemas.microsoft.com/office/2006/metadata/properties" ma:root="true" ma:fieldsID="211f288f9e68dbfe3c430d02308cd553" ns2:_="">
    <xsd:import namespace="c65efbbb-0417-4ab2-815d-5ffdaa707f8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5efbbb-0417-4ab2-815d-5ffdaa707f8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24A585E-5303-49CB-A9AA-8A6F475FE1B2}">
  <ds:schemaRefs>
    <ds:schemaRef ds:uri="c65efbbb-0417-4ab2-815d-5ffdaa707f8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D71BDA26-4B32-49EF-ABD7-D586707336F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1595C29-B3EA-4521-8C30-A4B85FD5493F}">
  <ds:schemaRefs>
    <ds:schemaRef ds:uri="c65efbbb-0417-4ab2-815d-5ffdaa707f8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Application>Microsoft Office PowerPoint</Application>
  <PresentationFormat>Widescreen</PresentationFormat>
  <Slides>17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Wisp</vt:lpstr>
      <vt:lpstr>E-SHOPPER   Online-Shopping</vt:lpstr>
      <vt:lpstr>Team-members:</vt:lpstr>
      <vt:lpstr>content</vt:lpstr>
      <vt:lpstr>Introduction</vt:lpstr>
      <vt:lpstr>PowerPoint Presentation</vt:lpstr>
      <vt:lpstr>PowerPoint Presentation</vt:lpstr>
      <vt:lpstr>PowerPoint Presentation</vt:lpstr>
      <vt:lpstr>  3.Main-Use-cases</vt:lpstr>
      <vt:lpstr>3.1 Static Model (Main Class Diagram)</vt:lpstr>
      <vt:lpstr>3.2 Data-Base Model(ER-Diagram)</vt:lpstr>
      <vt:lpstr>Technology Used</vt:lpstr>
      <vt:lpstr>PowerPoint Presentation</vt:lpstr>
      <vt:lpstr>PowerPoint Presentation</vt:lpstr>
      <vt:lpstr>Future Enhancement</vt:lpstr>
      <vt:lpstr>Demo To be Continue ...</vt:lpstr>
      <vt:lpstr>Additional Futures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Eri-Online Shopping</dc:title>
  <dc:creator>salnok30@gmail.com</dc:creator>
  <cp:revision>1</cp:revision>
  <dcterms:created xsi:type="dcterms:W3CDTF">2018-11-01T00:51:46Z</dcterms:created>
  <dcterms:modified xsi:type="dcterms:W3CDTF">2018-11-22T16:15:49Z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0x0101009017A20573EF1243AB6531FEA80058C4</vt:lpwstr>
  </property>
</Properties>
</file>

<file path=docProps/thumbnail.jpeg>
</file>